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74" r:id="rId1"/>
  </p:sldMasterIdLst>
  <p:notesMasterIdLst>
    <p:notesMasterId r:id="rId47"/>
  </p:notesMasterIdLst>
  <p:sldIdLst>
    <p:sldId id="304" r:id="rId2"/>
    <p:sldId id="301" r:id="rId3"/>
    <p:sldId id="300" r:id="rId4"/>
    <p:sldId id="283" r:id="rId5"/>
    <p:sldId id="281" r:id="rId6"/>
    <p:sldId id="271" r:id="rId7"/>
    <p:sldId id="270" r:id="rId8"/>
    <p:sldId id="269" r:id="rId9"/>
    <p:sldId id="265" r:id="rId10"/>
    <p:sldId id="274" r:id="rId11"/>
    <p:sldId id="272" r:id="rId12"/>
    <p:sldId id="267" r:id="rId13"/>
    <p:sldId id="258" r:id="rId14"/>
    <p:sldId id="276" r:id="rId15"/>
    <p:sldId id="278" r:id="rId16"/>
    <p:sldId id="277" r:id="rId17"/>
    <p:sldId id="316" r:id="rId18"/>
    <p:sldId id="280" r:id="rId19"/>
    <p:sldId id="306" r:id="rId20"/>
    <p:sldId id="290" r:id="rId21"/>
    <p:sldId id="289" r:id="rId22"/>
    <p:sldId id="313" r:id="rId23"/>
    <p:sldId id="286" r:id="rId24"/>
    <p:sldId id="284" r:id="rId25"/>
    <p:sldId id="292" r:id="rId26"/>
    <p:sldId id="287" r:id="rId27"/>
    <p:sldId id="294" r:id="rId28"/>
    <p:sldId id="293" r:id="rId29"/>
    <p:sldId id="295" r:id="rId30"/>
    <p:sldId id="315" r:id="rId31"/>
    <p:sldId id="299" r:id="rId32"/>
    <p:sldId id="312" r:id="rId33"/>
    <p:sldId id="296" r:id="rId34"/>
    <p:sldId id="298" r:id="rId35"/>
    <p:sldId id="317" r:id="rId36"/>
    <p:sldId id="297" r:id="rId37"/>
    <p:sldId id="314" r:id="rId38"/>
    <p:sldId id="305" r:id="rId39"/>
    <p:sldId id="309" r:id="rId40"/>
    <p:sldId id="307" r:id="rId41"/>
    <p:sldId id="308" r:id="rId42"/>
    <p:sldId id="311" r:id="rId43"/>
    <p:sldId id="303" r:id="rId44"/>
    <p:sldId id="310" r:id="rId45"/>
    <p:sldId id="291"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792" autoAdjust="0"/>
  </p:normalViewPr>
  <p:slideViewPr>
    <p:cSldViewPr snapToGrid="0" snapToObjects="1">
      <p:cViewPr>
        <p:scale>
          <a:sx n="100" d="100"/>
          <a:sy n="100" d="100"/>
        </p:scale>
        <p:origin x="-80" y="80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7BE5BC-06D3-4B48-BA14-8D5C1245943D}" type="datetimeFigureOut">
              <a:rPr lang="en-US" smtClean="0"/>
              <a:t>7/28/11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99842F-AA39-1940-8734-364E0064E149}" type="slidenum">
              <a:rPr lang="en-US" smtClean="0"/>
              <a:t>‹#›</a:t>
            </a:fld>
            <a:endParaRPr lang="en-US"/>
          </a:p>
        </p:txBody>
      </p:sp>
    </p:spTree>
    <p:extLst>
      <p:ext uri="{BB962C8B-B14F-4D97-AF65-F5344CB8AC3E}">
        <p14:creationId xmlns:p14="http://schemas.microsoft.com/office/powerpoint/2010/main" val="144151605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apreport.collegeboard.org/sites/default/files/downloads/pdfs/ap_report_to_the_nation_CompSciA.pdf" TargetMode="External"/><Relationship Id="rId4" Type="http://schemas.openxmlformats.org/officeDocument/2006/relationships/hyperlink" Target="http://www.youtube.com/watch?v=NO0cvqT1tAE" TargetMode="External"/><Relationship Id="rId5" Type="http://schemas.openxmlformats.org/officeDocument/2006/relationships/hyperlink" Target="http://apreport.collegeboard.org/sites/default/files/downloads/pdfs/ap_report_to_the_nation_CalculusAB.pdf" TargetMode="External"/><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creativecommons.org/licenses/by-nc/2.0/" TargetMode="External"/><Relationship Id="rId4" Type="http://schemas.openxmlformats.org/officeDocument/2006/relationships/hyperlink" Target="http://www.flickr.com/photos/kchrist/" TargetMode="External"/><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sarahmei.com/blog/2009/06/14/the-first-rails-workshop/" TargetMode="External"/><Relationship Id="rId4" Type="http://schemas.openxmlformats.org/officeDocument/2006/relationships/hyperlink" Target="http://www.ultrasaurus.com/sarahblog/2009/04/baby-steps-and-bold-moves/" TargetMode="External"/><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apreport.collegeboard.org/sites/default/files/downloads/pdfs/ap_report_to_the_nation_CompSciA.pdf" TargetMode="External"/><Relationship Id="rId4" Type="http://schemas.openxmlformats.org/officeDocument/2006/relationships/hyperlink" Target="http://www.youtube.com/watch?v=NO0cvqT1tAE" TargetMode="External"/><Relationship Id="rId5" Type="http://schemas.openxmlformats.org/officeDocument/2006/relationships/hyperlink" Target="http://apreport.collegeboard.org/sites/default/files/downloads/pdfs/ap_report_to_the_nation_CalculusAB.pdf" TargetMode="External"/><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a:t>
            </a:r>
            <a:r>
              <a:rPr lang="en-US" dirty="0" smtClean="0"/>
              <a:t>én Zazueta-Hall.</a:t>
            </a:r>
            <a:r>
              <a:rPr lang="en-US" baseline="0" dirty="0" smtClean="0"/>
              <a:t> Director of Leadership Development, </a:t>
            </a:r>
            <a:r>
              <a:rPr lang="en-US" baseline="0" dirty="0" err="1" smtClean="0"/>
              <a:t>Raislbridge.org</a:t>
            </a:r>
            <a:endParaRPr lang="en-US" baseline="0" dirty="0" smtClean="0"/>
          </a:p>
          <a:p>
            <a:r>
              <a:rPr lang="en-US" baseline="0" dirty="0" smtClean="0"/>
              <a:t>(day job: Sr. SW Product Manager, </a:t>
            </a:r>
            <a:r>
              <a:rPr lang="en-US" baseline="0" dirty="0" err="1" smtClean="0"/>
              <a:t>Enphase</a:t>
            </a:r>
            <a:r>
              <a:rPr lang="en-US" baseline="0" dirty="0" smtClean="0"/>
              <a:t> Energy)</a:t>
            </a:r>
            <a:endParaRPr lang="en-US" dirty="0"/>
          </a:p>
        </p:txBody>
      </p:sp>
      <p:sp>
        <p:nvSpPr>
          <p:cNvPr id="4" name="Slide Number Placeholder 3"/>
          <p:cNvSpPr>
            <a:spLocks noGrp="1"/>
          </p:cNvSpPr>
          <p:nvPr>
            <p:ph type="sldNum" sz="quarter" idx="10"/>
          </p:nvPr>
        </p:nvSpPr>
        <p:spPr/>
        <p:txBody>
          <a:bodyPr/>
          <a:lstStyle/>
          <a:p>
            <a:fld id="{D599842F-AA39-1940-8734-364E0064E149}" type="slidenum">
              <a:rPr lang="en-US" smtClean="0"/>
              <a:t>1</a:t>
            </a:fld>
            <a:endParaRPr lang="en-US"/>
          </a:p>
        </p:txBody>
      </p:sp>
    </p:spTree>
    <p:extLst>
      <p:ext uri="{BB962C8B-B14F-4D97-AF65-F5344CB8AC3E}">
        <p14:creationId xmlns:p14="http://schemas.microsoft.com/office/powerpoint/2010/main" val="3536330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that this is research from a few years back and actual percentages vary widely. FLOSS Survey</a:t>
            </a:r>
            <a:endParaRPr lang="en-US" dirty="0"/>
          </a:p>
        </p:txBody>
      </p:sp>
      <p:sp>
        <p:nvSpPr>
          <p:cNvPr id="4" name="Slide Number Placeholder 3"/>
          <p:cNvSpPr>
            <a:spLocks noGrp="1"/>
          </p:cNvSpPr>
          <p:nvPr>
            <p:ph type="sldNum" sz="quarter" idx="10"/>
          </p:nvPr>
        </p:nvSpPr>
        <p:spPr/>
        <p:txBody>
          <a:bodyPr/>
          <a:lstStyle/>
          <a:p>
            <a:fld id="{D599842F-AA39-1940-8734-364E0064E149}" type="slidenum">
              <a:rPr lang="en-US" smtClean="0"/>
              <a:t>10</a:t>
            </a:fld>
            <a:endParaRPr lang="en-US"/>
          </a:p>
        </p:txBody>
      </p:sp>
    </p:spTree>
    <p:extLst>
      <p:ext uri="{BB962C8B-B14F-4D97-AF65-F5344CB8AC3E}">
        <p14:creationId xmlns:p14="http://schemas.microsoft.com/office/powerpoint/2010/main" val="828998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If less than 16% of a visible minority, people will identify the speaker with their group. Need 16% to be identified as an individual. 85:15 (16%)</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Related to the extra scrutiny received from being different is the burden of being a symbol or token of your gender or racial group. Tokens are under-represented members in a group. Because of their small numbers, the rest of the group puts them in the position of representing their category, whether they want to or not.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Majority and Token Minority Group Relationships: Power Acquisition and Communication</a:t>
            </a:r>
          </a:p>
          <a:p>
            <a:r>
              <a:rPr lang="en-US" dirty="0" smtClean="0"/>
              <a:t>Gail </a:t>
            </a:r>
            <a:r>
              <a:rPr lang="en-US" dirty="0" err="1" smtClean="0"/>
              <a:t>Theus</a:t>
            </a:r>
            <a:r>
              <a:rPr lang="en-US" dirty="0" smtClean="0"/>
              <a:t> </a:t>
            </a:r>
            <a:r>
              <a:rPr lang="en-US" dirty="0" err="1" smtClean="0"/>
              <a:t>Fairhurst</a:t>
            </a:r>
            <a:r>
              <a:rPr lang="en-US" dirty="0" smtClean="0"/>
              <a:t> and B. Kay </a:t>
            </a:r>
            <a:r>
              <a:rPr lang="en-US" dirty="0" err="1" smtClean="0"/>
              <a:t>Snavely</a:t>
            </a:r>
            <a:endParaRPr lang="en-US" dirty="0" smtClean="0"/>
          </a:p>
          <a:p>
            <a:r>
              <a:rPr lang="en-US" i="1" dirty="0" smtClean="0"/>
              <a:t>The Academy of Management Review</a:t>
            </a:r>
            <a:r>
              <a:rPr lang="en-US" dirty="0" smtClean="0"/>
              <a:t/>
            </a:r>
            <a:br>
              <a:rPr lang="en-US" dirty="0" smtClean="0"/>
            </a:br>
            <a:r>
              <a:rPr lang="en-US" dirty="0" smtClean="0"/>
              <a:t>Vol. 8, No. 2 (Apr., 1983), pp. 292-300 </a:t>
            </a:r>
            <a:br>
              <a:rPr lang="en-US" dirty="0" smtClean="0"/>
            </a:br>
            <a:r>
              <a:rPr lang="en-US" dirty="0" smtClean="0"/>
              <a:t>(article consists of 9 pages)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Only 19 percent of those who took the </a:t>
            </a:r>
            <a:r>
              <a:rPr lang="en-US" dirty="0" smtClean="0">
                <a:hlinkClick r:id="rId3"/>
              </a:rPr>
              <a:t>computer science A.P. exam in 2010</a:t>
            </a:r>
            <a:r>
              <a:rPr lang="en-US" dirty="0" smtClean="0"/>
              <a:t> were women. This is not because women think “math class is tough,” as a </a:t>
            </a:r>
            <a:r>
              <a:rPr lang="en-US" dirty="0" smtClean="0">
                <a:hlinkClick r:id="rId4"/>
              </a:rPr>
              <a:t>Barbie</a:t>
            </a:r>
            <a:r>
              <a:rPr lang="en-US" dirty="0" smtClean="0"/>
              <a:t> once famously, and unfortunately, lamented; girls actually sat for </a:t>
            </a:r>
            <a:r>
              <a:rPr lang="en-US" dirty="0" smtClean="0">
                <a:hlinkClick r:id="rId5"/>
              </a:rPr>
              <a:t>49 percent of A.P. calculus tests</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599842F-AA39-1940-8734-364E0064E149}" type="slidenum">
              <a:rPr lang="en-US" smtClean="0"/>
              <a:t>12</a:t>
            </a:fld>
            <a:endParaRPr lang="en-US"/>
          </a:p>
        </p:txBody>
      </p:sp>
    </p:spTree>
    <p:extLst>
      <p:ext uri="{BB962C8B-B14F-4D97-AF65-F5344CB8AC3E}">
        <p14:creationId xmlns:p14="http://schemas.microsoft.com/office/powerpoint/2010/main" val="1979901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Token practices served to perpetuate inequality by maintaining individual mobility beliefs and organizational identification. Token practices distort perceptions of fairness in both women and men. For women, token practices make group boundaries seem more negotiable than they actually are, while for men token practices legitimize their group's dominance.</a:t>
            </a:r>
          </a:p>
          <a:p>
            <a:endParaRPr lang="en-US" dirty="0" smtClean="0"/>
          </a:p>
          <a:p>
            <a:r>
              <a:rPr lang="en-US" dirty="0" smtClean="0"/>
              <a:t>Danaher, K. and </a:t>
            </a:r>
            <a:r>
              <a:rPr lang="en-US" dirty="0" err="1" smtClean="0"/>
              <a:t>Branscombe</a:t>
            </a:r>
            <a:r>
              <a:rPr lang="en-US" dirty="0" smtClean="0"/>
              <a:t>, N. R. (2010), Maintaining the system with tokenism: Bolstering individual mobility beliefs and identification with a discriminatory organization. British Journal of Social Psychology, 49: 343–362. </a:t>
            </a:r>
            <a:r>
              <a:rPr lang="en-US" dirty="0" err="1" smtClean="0"/>
              <a:t>doi</a:t>
            </a:r>
            <a:r>
              <a:rPr lang="en-US" dirty="0" smtClean="0"/>
              <a:t>: 10.1348/014466609X457530</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D599842F-AA39-1940-8734-364E0064E149}" type="slidenum">
              <a:rPr lang="en-US" smtClean="0"/>
              <a:t>13</a:t>
            </a:fld>
            <a:endParaRPr lang="en-US"/>
          </a:p>
        </p:txBody>
      </p:sp>
    </p:spTree>
    <p:extLst>
      <p:ext uri="{BB962C8B-B14F-4D97-AF65-F5344CB8AC3E}">
        <p14:creationId xmlns:p14="http://schemas.microsoft.com/office/powerpoint/2010/main" val="1196744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Commitment model in hiring (common start up model relies on fit)</a:t>
            </a:r>
          </a:p>
          <a:p>
            <a:endParaRPr lang="en-US" dirty="0"/>
          </a:p>
        </p:txBody>
      </p:sp>
      <p:sp>
        <p:nvSpPr>
          <p:cNvPr id="4" name="Slide Number Placeholder 3"/>
          <p:cNvSpPr>
            <a:spLocks noGrp="1"/>
          </p:cNvSpPr>
          <p:nvPr>
            <p:ph type="sldNum" sz="quarter" idx="10"/>
          </p:nvPr>
        </p:nvSpPr>
        <p:spPr/>
        <p:txBody>
          <a:bodyPr/>
          <a:lstStyle/>
          <a:p>
            <a:fld id="{D599842F-AA39-1940-8734-364E0064E149}" type="slidenum">
              <a:rPr lang="en-US" smtClean="0"/>
              <a:t>14</a:t>
            </a:fld>
            <a:endParaRPr lang="en-US"/>
          </a:p>
        </p:txBody>
      </p:sp>
    </p:spTree>
    <p:extLst>
      <p:ext uri="{BB962C8B-B14F-4D97-AF65-F5344CB8AC3E}">
        <p14:creationId xmlns:p14="http://schemas.microsoft.com/office/powerpoint/2010/main" val="1690798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99842F-AA39-1940-8734-364E0064E149}" type="slidenum">
              <a:rPr lang="en-US" smtClean="0"/>
              <a:t>15</a:t>
            </a:fld>
            <a:endParaRPr lang="en-US"/>
          </a:p>
        </p:txBody>
      </p:sp>
    </p:spTree>
    <p:extLst>
      <p:ext uri="{BB962C8B-B14F-4D97-AF65-F5344CB8AC3E}">
        <p14:creationId xmlns:p14="http://schemas.microsoft.com/office/powerpoint/2010/main" val="2020281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Sarah Allen and Sarah Mei at </a:t>
            </a:r>
            <a:r>
              <a:rPr lang="en-US" dirty="0" err="1" smtClean="0"/>
              <a:t>GoGaRuCo</a:t>
            </a:r>
            <a:r>
              <a:rPr lang="en-US" baseline="0" dirty="0" smtClean="0"/>
              <a:t> in 2009</a:t>
            </a:r>
            <a:r>
              <a:rPr lang="en-US" dirty="0" smtClean="0"/>
              <a:t>. </a:t>
            </a:r>
          </a:p>
          <a:p>
            <a:r>
              <a:rPr lang="en-US" dirty="0" smtClean="0"/>
              <a:t>There</a:t>
            </a:r>
            <a:r>
              <a:rPr lang="en-US" baseline="0" dirty="0" smtClean="0"/>
              <a:t> </a:t>
            </a:r>
            <a:r>
              <a:rPr lang="en-US" baseline="0" dirty="0" smtClean="0"/>
              <a:t>are more Women programmers than Ruby programmers in the Bay area.</a:t>
            </a:r>
            <a:endParaRPr lang="en-US" dirty="0"/>
          </a:p>
        </p:txBody>
      </p:sp>
      <p:sp>
        <p:nvSpPr>
          <p:cNvPr id="4" name="Slide Number Placeholder 3"/>
          <p:cNvSpPr>
            <a:spLocks noGrp="1"/>
          </p:cNvSpPr>
          <p:nvPr>
            <p:ph type="sldNum" sz="quarter" idx="10"/>
          </p:nvPr>
        </p:nvSpPr>
        <p:spPr/>
        <p:txBody>
          <a:bodyPr/>
          <a:lstStyle/>
          <a:p>
            <a:fld id="{D599842F-AA39-1940-8734-364E0064E149}" type="slidenum">
              <a:rPr lang="en-US" smtClean="0"/>
              <a:t>16</a:t>
            </a:fld>
            <a:endParaRPr lang="en-US"/>
          </a:p>
        </p:txBody>
      </p:sp>
    </p:spTree>
    <p:extLst>
      <p:ext uri="{BB962C8B-B14F-4D97-AF65-F5344CB8AC3E}">
        <p14:creationId xmlns:p14="http://schemas.microsoft.com/office/powerpoint/2010/main" val="34335108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cc</a:t>
            </a:r>
          </a:p>
          <a:p>
            <a:endParaRPr lang="en-US" dirty="0" smtClean="0"/>
          </a:p>
          <a:p>
            <a:r>
              <a:rPr lang="en-US" dirty="0" smtClean="0"/>
              <a:t>http://</a:t>
            </a:r>
            <a:r>
              <a:rPr lang="en-US" dirty="0" err="1" smtClean="0"/>
              <a:t>www.flickr.com</a:t>
            </a:r>
            <a:r>
              <a:rPr lang="en-US" dirty="0" smtClean="0"/>
              <a:t>/photos/</a:t>
            </a:r>
            <a:r>
              <a:rPr lang="en-US" dirty="0" err="1" smtClean="0"/>
              <a:t>kchrist</a:t>
            </a:r>
            <a:r>
              <a:rPr lang="en-US" dirty="0" smtClean="0"/>
              <a:t>/27675284/sizes/o/in/</a:t>
            </a:r>
            <a:r>
              <a:rPr lang="en-US" dirty="0" err="1" smtClean="0"/>
              <a:t>photostream</a:t>
            </a:r>
            <a:r>
              <a:rPr lang="en-US" dirty="0" smtClean="0"/>
              <a:t>/</a:t>
            </a:r>
          </a:p>
          <a:p>
            <a:endParaRPr lang="en-US" dirty="0" smtClean="0"/>
          </a:p>
          <a:p>
            <a:r>
              <a:rPr lang="en-US" dirty="0" smtClean="0">
                <a:hlinkClick r:id="rId3" tooltip="Attribution-NonCommercial License"/>
              </a:rPr>
              <a:t>Some rights reserved</a:t>
            </a:r>
            <a:r>
              <a:rPr lang="en-US" dirty="0" smtClean="0"/>
              <a:t> by </a:t>
            </a:r>
            <a:r>
              <a:rPr lang="en-US" dirty="0" smtClean="0">
                <a:hlinkClick r:id="rId4"/>
              </a:rPr>
              <a:t>Kenn Wilson</a:t>
            </a:r>
            <a:endParaRPr lang="en-US" dirty="0"/>
          </a:p>
        </p:txBody>
      </p:sp>
      <p:sp>
        <p:nvSpPr>
          <p:cNvPr id="4" name="Slide Number Placeholder 3"/>
          <p:cNvSpPr>
            <a:spLocks noGrp="1"/>
          </p:cNvSpPr>
          <p:nvPr>
            <p:ph type="sldNum" sz="quarter" idx="10"/>
          </p:nvPr>
        </p:nvSpPr>
        <p:spPr/>
        <p:txBody>
          <a:bodyPr/>
          <a:lstStyle/>
          <a:p>
            <a:fld id="{D599842F-AA39-1940-8734-364E0064E149}" type="slidenum">
              <a:rPr lang="en-US" smtClean="0"/>
              <a:t>17</a:t>
            </a:fld>
            <a:endParaRPr lang="en-US"/>
          </a:p>
        </p:txBody>
      </p:sp>
    </p:spTree>
    <p:extLst>
      <p:ext uri="{BB962C8B-B14F-4D97-AF65-F5344CB8AC3E}">
        <p14:creationId xmlns:p14="http://schemas.microsoft.com/office/powerpoint/2010/main" val="1014196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the force of the community behind them, the </a:t>
            </a:r>
            <a:r>
              <a:rPr lang="en-US" dirty="0" smtClean="0">
                <a:hlinkClick r:id="rId3"/>
              </a:rPr>
              <a:t>first workshop</a:t>
            </a:r>
            <a:r>
              <a:rPr lang="en-US" dirty="0" smtClean="0"/>
              <a:t> became a </a:t>
            </a:r>
            <a:r>
              <a:rPr lang="en-US" dirty="0" smtClean="0">
                <a:hlinkClick r:id="rId4"/>
              </a:rPr>
              <a:t>bold move</a:t>
            </a:r>
            <a:r>
              <a:rPr lang="en-US" dirty="0" smtClean="0"/>
              <a:t> with 62 attendees, 15 volunteers, and 7 simultaneous classes.</a:t>
            </a:r>
          </a:p>
          <a:p>
            <a:endParaRPr lang="en-US" dirty="0" smtClean="0"/>
          </a:p>
          <a:p>
            <a:r>
              <a:rPr lang="en-US" dirty="0" err="1" smtClean="0"/>
              <a:t>OrangeLabs</a:t>
            </a:r>
            <a:endParaRPr lang="en-US" dirty="0" smtClean="0"/>
          </a:p>
          <a:p>
            <a:r>
              <a:rPr lang="en-US" dirty="0" err="1" smtClean="0"/>
              <a:t>Heroku</a:t>
            </a:r>
            <a:endParaRPr lang="en-US" dirty="0" smtClean="0"/>
          </a:p>
          <a:p>
            <a:endParaRPr lang="en-US" dirty="0" smtClean="0"/>
          </a:p>
          <a:p>
            <a:r>
              <a:rPr lang="en-US" dirty="0" smtClean="0"/>
              <a:t>Students of all kinds</a:t>
            </a:r>
            <a:r>
              <a:rPr lang="en-US" dirty="0" smtClean="0"/>
              <a:t>. Including me.</a:t>
            </a:r>
            <a:endParaRPr lang="en-US" dirty="0"/>
          </a:p>
        </p:txBody>
      </p:sp>
      <p:sp>
        <p:nvSpPr>
          <p:cNvPr id="4" name="Slide Number Placeholder 3"/>
          <p:cNvSpPr>
            <a:spLocks noGrp="1"/>
          </p:cNvSpPr>
          <p:nvPr>
            <p:ph type="sldNum" sz="quarter" idx="10"/>
          </p:nvPr>
        </p:nvSpPr>
        <p:spPr/>
        <p:txBody>
          <a:bodyPr/>
          <a:lstStyle/>
          <a:p>
            <a:fld id="{D599842F-AA39-1940-8734-364E0064E149}" type="slidenum">
              <a:rPr lang="en-US" smtClean="0"/>
              <a:t>18</a:t>
            </a:fld>
            <a:endParaRPr lang="en-US"/>
          </a:p>
        </p:txBody>
      </p:sp>
    </p:spTree>
    <p:extLst>
      <p:ext uri="{BB962C8B-B14F-4D97-AF65-F5344CB8AC3E}">
        <p14:creationId xmlns:p14="http://schemas.microsoft.com/office/powerpoint/2010/main" val="26351143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Railsbridge</a:t>
            </a:r>
            <a:r>
              <a:rPr lang="en-US" dirty="0" smtClean="0"/>
              <a:t> started at same time</a:t>
            </a:r>
            <a:r>
              <a:rPr lang="en-US" baseline="0" dirty="0" smtClean="0"/>
              <a:t> as the workshops. </a:t>
            </a:r>
          </a:p>
          <a:p>
            <a:endParaRPr lang="en-US" baseline="0" dirty="0" smtClean="0"/>
          </a:p>
          <a:p>
            <a:r>
              <a:rPr lang="en-US" baseline="0" dirty="0" smtClean="0"/>
              <a:t>Took on the workshop project, organized behind it.</a:t>
            </a:r>
          </a:p>
          <a:p>
            <a:endParaRPr lang="en-US" baseline="0" dirty="0" smtClean="0"/>
          </a:p>
          <a:p>
            <a:r>
              <a:rPr lang="en-US" baseline="0" dirty="0" smtClean="0"/>
              <a:t>Students of all kinds.</a:t>
            </a:r>
            <a:endParaRPr lang="en-US" dirty="0"/>
          </a:p>
        </p:txBody>
      </p:sp>
      <p:sp>
        <p:nvSpPr>
          <p:cNvPr id="4" name="Slide Number Placeholder 3"/>
          <p:cNvSpPr>
            <a:spLocks noGrp="1"/>
          </p:cNvSpPr>
          <p:nvPr>
            <p:ph type="sldNum" sz="quarter" idx="10"/>
          </p:nvPr>
        </p:nvSpPr>
        <p:spPr/>
        <p:txBody>
          <a:bodyPr/>
          <a:lstStyle/>
          <a:p>
            <a:fld id="{D599842F-AA39-1940-8734-364E0064E149}" type="slidenum">
              <a:rPr lang="en-US" smtClean="0"/>
              <a:t>19</a:t>
            </a:fld>
            <a:endParaRPr lang="en-US"/>
          </a:p>
        </p:txBody>
      </p:sp>
    </p:spTree>
    <p:extLst>
      <p:ext uri="{BB962C8B-B14F-4D97-AF65-F5344CB8AC3E}">
        <p14:creationId xmlns:p14="http://schemas.microsoft.com/office/powerpoint/2010/main" val="16177450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99842F-AA39-1940-8734-364E0064E149}" type="slidenum">
              <a:rPr lang="en-US" smtClean="0"/>
              <a:t>20</a:t>
            </a:fld>
            <a:endParaRPr lang="en-US"/>
          </a:p>
        </p:txBody>
      </p:sp>
    </p:spTree>
    <p:extLst>
      <p:ext uri="{BB962C8B-B14F-4D97-AF65-F5344CB8AC3E}">
        <p14:creationId xmlns:p14="http://schemas.microsoft.com/office/powerpoint/2010/main" val="3489817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Principles of OSS</a:t>
            </a:r>
            <a:r>
              <a:rPr lang="en-US" baseline="0" dirty="0" smtClean="0"/>
              <a:t> (and OS_</a:t>
            </a:r>
            <a:r>
              <a:rPr lang="en-US" baseline="0" dirty="0" smtClean="0"/>
              <a:t>) </a:t>
            </a:r>
            <a:r>
              <a:rPr lang="en-US" sz="1200" kern="1200" dirty="0" smtClean="0">
                <a:solidFill>
                  <a:schemeClr val="tx1"/>
                </a:solidFill>
                <a:latin typeface="+mn-lt"/>
                <a:ea typeface="+mn-ea"/>
                <a:cs typeface="+mn-cs"/>
              </a:rPr>
              <a:t>Open source is more than just a software development model, it’s a way of looking at the world that emphasizes transparency, collaboration, and diversity.  This way of looking at the world</a:t>
            </a:r>
            <a:r>
              <a:rPr lang="en-US" sz="1200" kern="1200" baseline="0" dirty="0" smtClean="0">
                <a:solidFill>
                  <a:schemeClr val="tx1"/>
                </a:solidFill>
                <a:latin typeface="+mn-lt"/>
                <a:ea typeface="+mn-ea"/>
                <a:cs typeface="+mn-cs"/>
              </a:rPr>
              <a:t> leads to better, more innovative, more effective solutions to the problems we all face.</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D599842F-AA39-1940-8734-364E0064E149}" type="slidenum">
              <a:rPr lang="en-US" smtClean="0"/>
              <a:t>2</a:t>
            </a:fld>
            <a:endParaRPr lang="en-US"/>
          </a:p>
        </p:txBody>
      </p:sp>
    </p:spTree>
    <p:extLst>
      <p:ext uri="{BB962C8B-B14F-4D97-AF65-F5344CB8AC3E}">
        <p14:creationId xmlns:p14="http://schemas.microsoft.com/office/powerpoint/2010/main" val="35052410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99842F-AA39-1940-8734-364E0064E149}" type="slidenum">
              <a:rPr lang="en-US" smtClean="0"/>
              <a:t>21</a:t>
            </a:fld>
            <a:endParaRPr lang="en-US"/>
          </a:p>
        </p:txBody>
      </p:sp>
    </p:spTree>
    <p:extLst>
      <p:ext uri="{BB962C8B-B14F-4D97-AF65-F5344CB8AC3E}">
        <p14:creationId xmlns:p14="http://schemas.microsoft.com/office/powerpoint/2010/main" val="17706122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vibrant community; </a:t>
            </a:r>
            <a:r>
              <a:rPr lang="en-US" dirty="0" err="1" smtClean="0"/>
              <a:t>meetups</a:t>
            </a:r>
            <a:r>
              <a:rPr lang="en-US" baseline="0" dirty="0" smtClean="0"/>
              <a:t> every week. People connecting socially in ways they wouldn’t have otherwise.</a:t>
            </a:r>
          </a:p>
          <a:p>
            <a:endParaRPr lang="en-US" baseline="0" dirty="0" smtClean="0"/>
          </a:p>
          <a:p>
            <a:r>
              <a:rPr lang="en-US" baseline="0" dirty="0" smtClean="0"/>
              <a:t>More welcoming not just to women, but to men.</a:t>
            </a:r>
            <a:endParaRPr lang="en-US" dirty="0" smtClean="0"/>
          </a:p>
        </p:txBody>
      </p:sp>
      <p:sp>
        <p:nvSpPr>
          <p:cNvPr id="4" name="Slide Number Placeholder 3"/>
          <p:cNvSpPr>
            <a:spLocks noGrp="1"/>
          </p:cNvSpPr>
          <p:nvPr>
            <p:ph type="sldNum" sz="quarter" idx="10"/>
          </p:nvPr>
        </p:nvSpPr>
        <p:spPr/>
        <p:txBody>
          <a:bodyPr/>
          <a:lstStyle/>
          <a:p>
            <a:fld id="{D599842F-AA39-1940-8734-364E0064E149}" type="slidenum">
              <a:rPr lang="en-US" smtClean="0"/>
              <a:t>22</a:t>
            </a:fld>
            <a:endParaRPr lang="en-US"/>
          </a:p>
        </p:txBody>
      </p:sp>
    </p:spTree>
    <p:extLst>
      <p:ext uri="{BB962C8B-B14F-4D97-AF65-F5344CB8AC3E}">
        <p14:creationId xmlns:p14="http://schemas.microsoft.com/office/powerpoint/2010/main" val="35052410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Women influence 80% of consumer spending decisions, and yet 90% of technology products and services are designed by men [10]. Including women in the technological design process means more competitive products in the marketplace.</a:t>
            </a:r>
          </a:p>
          <a:p>
            <a:r>
              <a:rPr lang="en-US" dirty="0" smtClean="0"/>
              <a:t>Group diversity leads to better decision outcomes, and this has been shown in a variety of settings, occupations, and organizations [15, 16], and also applies to group task performance [17, 18] and to creativity and innovation [19]. Diversity is beneficial because a variety of opinions, backgrounds, and thinking styles and their integration into the solution are what contribute to better decision outcomes.</a:t>
            </a:r>
          </a:p>
          <a:p>
            <a:r>
              <a:rPr lang="en-US" dirty="0" smtClean="0"/>
              <a:t>A recent industry report estimates that by 2012, teams with gender diversity will double their chances of exceeding performance expectations when compared to all male teams [10].</a:t>
            </a:r>
          </a:p>
        </p:txBody>
      </p:sp>
      <p:sp>
        <p:nvSpPr>
          <p:cNvPr id="4" name="Slide Number Placeholder 3"/>
          <p:cNvSpPr>
            <a:spLocks noGrp="1"/>
          </p:cNvSpPr>
          <p:nvPr>
            <p:ph type="sldNum" sz="quarter" idx="10"/>
          </p:nvPr>
        </p:nvSpPr>
        <p:spPr/>
        <p:txBody>
          <a:bodyPr/>
          <a:lstStyle/>
          <a:p>
            <a:fld id="{D599842F-AA39-1940-8734-364E0064E149}" type="slidenum">
              <a:rPr lang="en-US" smtClean="0"/>
              <a:t>23</a:t>
            </a:fld>
            <a:endParaRPr lang="en-US"/>
          </a:p>
        </p:txBody>
      </p:sp>
    </p:spTree>
    <p:extLst>
      <p:ext uri="{BB962C8B-B14F-4D97-AF65-F5344CB8AC3E}">
        <p14:creationId xmlns:p14="http://schemas.microsoft.com/office/powerpoint/2010/main" val="35052410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Sign up</a:t>
            </a:r>
            <a:r>
              <a:rPr lang="en-US" baseline="0" dirty="0" smtClean="0"/>
              <a:t> for ruby</a:t>
            </a:r>
            <a:endParaRPr lang="en-US" dirty="0" smtClean="0"/>
          </a:p>
          <a:p>
            <a:endParaRPr lang="en-US" dirty="0" smtClean="0"/>
          </a:p>
          <a:p>
            <a:r>
              <a:rPr lang="en-US" dirty="0" smtClean="0"/>
              <a:t>Need to be part of the community you want to change. – characteristics</a:t>
            </a:r>
            <a:r>
              <a:rPr lang="en-US" baseline="0" dirty="0" smtClean="0"/>
              <a:t> of ecosystem.</a:t>
            </a:r>
            <a:endParaRPr lang="en-US" dirty="0" smtClean="0"/>
          </a:p>
          <a:p>
            <a:endParaRPr lang="en-US" dirty="0" smtClean="0"/>
          </a:p>
          <a:p>
            <a:r>
              <a:rPr lang="en-US" dirty="0" smtClean="0"/>
              <a:t>For it to be successful, the workshop needs to be part of an ecosystem. It seems to work best when there is a community, events and resources available locally. For Ruby and women, it seems that a regular in-person meeting makes a big difference. If there isn't already a monthly </a:t>
            </a:r>
            <a:r>
              <a:rPr lang="en-US" dirty="0" err="1" smtClean="0"/>
              <a:t>meetup</a:t>
            </a:r>
            <a:r>
              <a:rPr lang="en-US" dirty="0" smtClean="0"/>
              <a:t>, plan to start one after the workshop or perhaps a safe-place-to-code like the </a:t>
            </a:r>
            <a:r>
              <a:rPr lang="en-US" dirty="0" err="1" smtClean="0"/>
              <a:t>Berkman</a:t>
            </a:r>
            <a:r>
              <a:rPr lang="en-US" dirty="0" smtClean="0"/>
              <a:t> Center code crunch. If you have a large enough community and a founding team with stamina, plan a series of workshops, so that workshop graduates can come back an TA the next workshop. Learn, understand, practice, teach is a powerful sequence. Women respond to need more than self-promotion. What they won't do for themselves, they will do for a like-minded community.</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9600" dirty="0" smtClean="0"/>
              <a:t>to draw upon (</a:t>
            </a:r>
            <a:r>
              <a:rPr lang="en-US" sz="9600" dirty="0" err="1" smtClean="0"/>
              <a:t>meetup</a:t>
            </a:r>
            <a:r>
              <a:rPr lang="en-US" sz="9600" dirty="0" smtClean="0"/>
              <a:t>, user group, local companies/consultants that use Rails)</a:t>
            </a:r>
          </a:p>
          <a:p>
            <a:endParaRPr lang="en-US" dirty="0"/>
          </a:p>
        </p:txBody>
      </p:sp>
      <p:sp>
        <p:nvSpPr>
          <p:cNvPr id="4" name="Slide Number Placeholder 3"/>
          <p:cNvSpPr>
            <a:spLocks noGrp="1"/>
          </p:cNvSpPr>
          <p:nvPr>
            <p:ph type="sldNum" sz="quarter" idx="10"/>
          </p:nvPr>
        </p:nvSpPr>
        <p:spPr/>
        <p:txBody>
          <a:bodyPr/>
          <a:lstStyle/>
          <a:p>
            <a:fld id="{D599842F-AA39-1940-8734-364E0064E149}" type="slidenum">
              <a:rPr lang="en-US" smtClean="0"/>
              <a:t>24</a:t>
            </a:fld>
            <a:endParaRPr lang="en-US"/>
          </a:p>
        </p:txBody>
      </p:sp>
    </p:spTree>
    <p:extLst>
      <p:ext uri="{BB962C8B-B14F-4D97-AF65-F5344CB8AC3E}">
        <p14:creationId xmlns:p14="http://schemas.microsoft.com/office/powerpoint/2010/main" val="35990481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other ingredient. Students. </a:t>
            </a:r>
            <a:r>
              <a:rPr lang="en-US" dirty="0" smtClean="0"/>
              <a:t>There’s </a:t>
            </a:r>
            <a:r>
              <a:rPr lang="en-US" dirty="0" smtClean="0"/>
              <a:t>always a waiting list.</a:t>
            </a:r>
            <a:endParaRPr lang="en-US" dirty="0"/>
          </a:p>
        </p:txBody>
      </p:sp>
      <p:sp>
        <p:nvSpPr>
          <p:cNvPr id="4" name="Slide Number Placeholder 3"/>
          <p:cNvSpPr>
            <a:spLocks noGrp="1"/>
          </p:cNvSpPr>
          <p:nvPr>
            <p:ph type="sldNum" sz="quarter" idx="10"/>
          </p:nvPr>
        </p:nvSpPr>
        <p:spPr/>
        <p:txBody>
          <a:bodyPr/>
          <a:lstStyle/>
          <a:p>
            <a:fld id="{D599842F-AA39-1940-8734-364E0064E149}" type="slidenum">
              <a:rPr lang="en-US" smtClean="0"/>
              <a:t>25</a:t>
            </a:fld>
            <a:endParaRPr lang="en-US"/>
          </a:p>
        </p:txBody>
      </p:sp>
    </p:spTree>
    <p:extLst>
      <p:ext uri="{BB962C8B-B14F-4D97-AF65-F5344CB8AC3E}">
        <p14:creationId xmlns:p14="http://schemas.microsoft.com/office/powerpoint/2010/main" val="15182971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how we do it. It’s not the only way, but it works really well for us</a:t>
            </a:r>
            <a:r>
              <a:rPr lang="en-US" baseline="0" dirty="0" smtClean="0"/>
              <a:t> and I want you to see how easy it is.</a:t>
            </a:r>
            <a:endParaRPr lang="en-US" dirty="0" smtClean="0"/>
          </a:p>
        </p:txBody>
      </p:sp>
      <p:sp>
        <p:nvSpPr>
          <p:cNvPr id="4" name="Slide Number Placeholder 3"/>
          <p:cNvSpPr>
            <a:spLocks noGrp="1"/>
          </p:cNvSpPr>
          <p:nvPr>
            <p:ph type="sldNum" sz="quarter" idx="10"/>
          </p:nvPr>
        </p:nvSpPr>
        <p:spPr/>
        <p:txBody>
          <a:bodyPr/>
          <a:lstStyle/>
          <a:p>
            <a:fld id="{D599842F-AA39-1940-8734-364E0064E149}" type="slidenum">
              <a:rPr lang="en-US" smtClean="0"/>
              <a:t>26</a:t>
            </a:fld>
            <a:endParaRPr lang="en-US"/>
          </a:p>
        </p:txBody>
      </p:sp>
    </p:spTree>
    <p:extLst>
      <p:ext uri="{BB962C8B-B14F-4D97-AF65-F5344CB8AC3E}">
        <p14:creationId xmlns:p14="http://schemas.microsoft.com/office/powerpoint/2010/main" val="35052410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Food, After</a:t>
            </a:r>
            <a:r>
              <a:rPr lang="en-US" baseline="0" dirty="0" smtClean="0"/>
              <a:t> Party. </a:t>
            </a:r>
            <a:r>
              <a:rPr lang="en-US" baseline="0" dirty="0" smtClean="0"/>
              <a:t>Hooking participants into the Ecosystem. Ecosystem </a:t>
            </a:r>
            <a:r>
              <a:rPr lang="en-US" baseline="0" dirty="0" smtClean="0"/>
              <a:t>= interactions and </a:t>
            </a:r>
            <a:r>
              <a:rPr lang="en-US" baseline="0" dirty="0" smtClean="0"/>
              <a:t>relationships between elements.</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a:t>
            </a:r>
            <a:r>
              <a:rPr lang="en-US" baseline="0" dirty="0" smtClean="0"/>
              <a:t> is not a professionally taught class. It’s a community coming together – vulnerability creates connection with students.</a:t>
            </a:r>
            <a:endParaRPr lang="en-US" dirty="0" smtClean="0"/>
          </a:p>
          <a:p>
            <a:endParaRPr lang="en-US" dirty="0" smtClean="0"/>
          </a:p>
          <a:p>
            <a:r>
              <a:rPr lang="en-US" dirty="0" smtClean="0"/>
              <a:t>Students</a:t>
            </a:r>
            <a:r>
              <a:rPr lang="en-US" baseline="0" dirty="0" smtClean="0"/>
              <a:t> socializing with teachers. Makes people feel comfortable coming to an event</a:t>
            </a:r>
            <a:r>
              <a:rPr lang="en-US" baseline="0" dirty="0" smtClean="0"/>
              <a:t>.</a:t>
            </a:r>
          </a:p>
          <a:p>
            <a:endParaRPr lang="en-US" baseline="0" dirty="0" smtClean="0"/>
          </a:p>
          <a:p>
            <a:r>
              <a:rPr lang="en-US" baseline="0" dirty="0" smtClean="0"/>
              <a:t>It’s about removing barriers to joining the community.</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599842F-AA39-1940-8734-364E0064E149}" type="slidenum">
              <a:rPr lang="en-US" smtClean="0"/>
              <a:t>27</a:t>
            </a:fld>
            <a:endParaRPr lang="en-US"/>
          </a:p>
        </p:txBody>
      </p:sp>
    </p:spTree>
    <p:extLst>
      <p:ext uri="{BB962C8B-B14F-4D97-AF65-F5344CB8AC3E}">
        <p14:creationId xmlns:p14="http://schemas.microsoft.com/office/powerpoint/2010/main" val="6494805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t>
            </a:r>
            <a:r>
              <a:rPr lang="en-US" dirty="0" smtClean="0"/>
              <a:t>the first workshop there was no </a:t>
            </a:r>
            <a:r>
              <a:rPr lang="en-US" dirty="0" smtClean="0"/>
              <a:t>curriculum</a:t>
            </a:r>
            <a:r>
              <a:rPr lang="en-US" baseline="0" dirty="0" smtClean="0"/>
              <a:t> because there was disagreement about what to teach and not enough time to resolve it. </a:t>
            </a:r>
            <a:r>
              <a:rPr lang="en-US" dirty="0" smtClean="0"/>
              <a:t>There</a:t>
            </a:r>
            <a:r>
              <a:rPr lang="en-US" baseline="0" dirty="0" smtClean="0"/>
              <a:t> </a:t>
            </a:r>
            <a:r>
              <a:rPr lang="en-US" baseline="0" dirty="0" smtClean="0"/>
              <a:t>was an app and a vague outline. Different teachers taught different </a:t>
            </a:r>
            <a:r>
              <a:rPr lang="en-US" baseline="0" dirty="0" smtClean="0"/>
              <a:t>stuff. Chaos </a:t>
            </a:r>
            <a:r>
              <a:rPr lang="en-US" baseline="0" dirty="0" smtClean="0"/>
              <a:t>is good!</a:t>
            </a:r>
          </a:p>
          <a:p>
            <a:endParaRPr lang="en-US" baseline="0" dirty="0" smtClean="0"/>
          </a:p>
          <a:p>
            <a:r>
              <a:rPr lang="en-US" baseline="0" dirty="0" smtClean="0"/>
              <a:t>It’s okay that they don’t learn what you want to teach them.</a:t>
            </a:r>
          </a:p>
          <a:p>
            <a:endParaRPr lang="en-US" baseline="0" dirty="0" smtClean="0"/>
          </a:p>
          <a:p>
            <a:r>
              <a:rPr lang="en-US" baseline="0" dirty="0" smtClean="0"/>
              <a:t>You don’t have to teach the curriculum… It’s better to </a:t>
            </a:r>
            <a:r>
              <a:rPr lang="en-US" baseline="0" dirty="0" smtClean="0"/>
              <a:t>respond </a:t>
            </a:r>
            <a:r>
              <a:rPr lang="en-US" baseline="0" dirty="0" smtClean="0"/>
              <a:t>to your group.</a:t>
            </a:r>
            <a:endParaRPr lang="en-US" dirty="0" smtClean="0"/>
          </a:p>
        </p:txBody>
      </p:sp>
      <p:sp>
        <p:nvSpPr>
          <p:cNvPr id="4" name="Slide Number Placeholder 3"/>
          <p:cNvSpPr>
            <a:spLocks noGrp="1"/>
          </p:cNvSpPr>
          <p:nvPr>
            <p:ph type="sldNum" sz="quarter" idx="10"/>
          </p:nvPr>
        </p:nvSpPr>
        <p:spPr/>
        <p:txBody>
          <a:bodyPr/>
          <a:lstStyle/>
          <a:p>
            <a:fld id="{D599842F-AA39-1940-8734-364E0064E149}" type="slidenum">
              <a:rPr lang="en-US" smtClean="0"/>
              <a:t>28</a:t>
            </a:fld>
            <a:endParaRPr lang="en-US"/>
          </a:p>
        </p:txBody>
      </p:sp>
    </p:spTree>
    <p:extLst>
      <p:ext uri="{BB962C8B-B14F-4D97-AF65-F5344CB8AC3E}">
        <p14:creationId xmlns:p14="http://schemas.microsoft.com/office/powerpoint/2010/main" val="35052410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Curriculum is completely open source.</a:t>
            </a:r>
          </a:p>
          <a:p>
            <a:endParaRPr lang="en-US" dirty="0" smtClean="0"/>
          </a:p>
          <a:p>
            <a:r>
              <a:rPr lang="en-US" dirty="0" smtClean="0"/>
              <a:t>Available on </a:t>
            </a:r>
            <a:r>
              <a:rPr lang="en-US" dirty="0" err="1" smtClean="0"/>
              <a:t>devchix</a:t>
            </a:r>
            <a:r>
              <a:rPr lang="en-US" baseline="0" dirty="0" smtClean="0"/>
              <a:t> wiki and </a:t>
            </a:r>
            <a:r>
              <a:rPr lang="en-US" baseline="0" dirty="0" err="1" smtClean="0"/>
              <a:t>github</a:t>
            </a:r>
            <a:r>
              <a:rPr lang="en-US" baseline="0" dirty="0" smtClean="0"/>
              <a:t>.</a:t>
            </a:r>
          </a:p>
          <a:p>
            <a:endParaRPr lang="en-US" baseline="0" dirty="0" smtClean="0"/>
          </a:p>
          <a:p>
            <a:endParaRPr lang="en-US" baseline="0" dirty="0" smtClean="0"/>
          </a:p>
          <a:p>
            <a:r>
              <a:rPr lang="en-US" b="1" dirty="0" smtClean="0">
                <a:effectLst/>
              </a:rPr>
              <a:t>Tools we'll be working with</a:t>
            </a:r>
          </a:p>
          <a:p>
            <a:r>
              <a:rPr lang="en-US" b="1" dirty="0" smtClean="0">
                <a:effectLst/>
              </a:rPr>
              <a:t>rails</a:t>
            </a:r>
            <a:endParaRPr lang="en-US" dirty="0" smtClean="0">
              <a:effectLst/>
            </a:endParaRPr>
          </a:p>
          <a:p>
            <a:r>
              <a:rPr lang="en-US" b="1" dirty="0" smtClean="0">
                <a:effectLst/>
              </a:rPr>
              <a:t>rake</a:t>
            </a:r>
            <a:r>
              <a:rPr lang="en-US" dirty="0" smtClean="0">
                <a:effectLst/>
              </a:rPr>
              <a:t>: like make for Ruby. An easy way to run tasks.</a:t>
            </a:r>
          </a:p>
          <a:p>
            <a:r>
              <a:rPr lang="en-US" b="1" dirty="0" err="1" smtClean="0">
                <a:effectLst/>
              </a:rPr>
              <a:t>git</a:t>
            </a:r>
            <a:r>
              <a:rPr lang="en-US" dirty="0" smtClean="0">
                <a:effectLst/>
              </a:rPr>
              <a:t>: source code control.</a:t>
            </a:r>
          </a:p>
          <a:p>
            <a:r>
              <a:rPr lang="en-US" b="1" dirty="0" smtClean="0">
                <a:effectLst/>
              </a:rPr>
              <a:t>database</a:t>
            </a:r>
            <a:r>
              <a:rPr lang="en-US" dirty="0" smtClean="0">
                <a:effectLst/>
              </a:rPr>
              <a:t>: we'll use SQLite, but could be any relational database.</a:t>
            </a:r>
          </a:p>
          <a:p>
            <a:r>
              <a:rPr lang="en-US" b="1" dirty="0" smtClean="0">
                <a:effectLst/>
              </a:rPr>
              <a:t>editor</a:t>
            </a:r>
            <a:r>
              <a:rPr lang="en-US" dirty="0" smtClean="0">
                <a:effectLst/>
              </a:rPr>
              <a:t>: </a:t>
            </a:r>
            <a:r>
              <a:rPr lang="en-US" dirty="0" err="1" smtClean="0">
                <a:effectLst/>
              </a:rPr>
              <a:t>KomodoEdit</a:t>
            </a:r>
            <a:r>
              <a:rPr lang="en-US" dirty="0" smtClean="0">
                <a:effectLst/>
              </a:rPr>
              <a:t>.</a:t>
            </a:r>
          </a:p>
          <a:p>
            <a:r>
              <a:rPr lang="en-US" b="1" dirty="0" err="1" smtClean="0">
                <a:effectLst/>
              </a:rPr>
              <a:t>heroku</a:t>
            </a:r>
            <a:r>
              <a:rPr lang="en-US" dirty="0" smtClean="0">
                <a:effectLst/>
              </a:rPr>
              <a:t>: free Rails hosting.</a:t>
            </a:r>
          </a:p>
          <a:p>
            <a:endParaRPr lang="en-US" dirty="0" smtClean="0">
              <a:effectLst/>
            </a:endParaRPr>
          </a:p>
          <a:p>
            <a:r>
              <a:rPr lang="en-US" b="1" dirty="0" smtClean="0">
                <a:effectLst/>
              </a:rPr>
              <a:t>Schedule</a:t>
            </a:r>
          </a:p>
          <a:p>
            <a:r>
              <a:rPr lang="en-US" dirty="0" smtClean="0">
                <a:effectLst/>
              </a:rPr>
              <a:t>9:00-9:30 Sign in, get coffee</a:t>
            </a:r>
          </a:p>
          <a:p>
            <a:r>
              <a:rPr lang="en-US" dirty="0" smtClean="0">
                <a:effectLst/>
              </a:rPr>
              <a:t>9:30-10:00 Intro</a:t>
            </a:r>
          </a:p>
          <a:p>
            <a:r>
              <a:rPr lang="en-US" dirty="0" smtClean="0">
                <a:effectLst/>
              </a:rPr>
              <a:t>10:00-10:50 Session 1</a:t>
            </a:r>
          </a:p>
          <a:p>
            <a:r>
              <a:rPr lang="en-US" dirty="0" smtClean="0">
                <a:effectLst/>
              </a:rPr>
              <a:t>11:00-12:00 Session 2</a:t>
            </a:r>
          </a:p>
          <a:p>
            <a:r>
              <a:rPr lang="en-US" dirty="0" smtClean="0">
                <a:effectLst/>
              </a:rPr>
              <a:t>12:00-1:00 Lunch</a:t>
            </a:r>
          </a:p>
          <a:p>
            <a:r>
              <a:rPr lang="en-US" dirty="0" smtClean="0">
                <a:effectLst/>
              </a:rPr>
              <a:t>1:00-2:15 Session 3</a:t>
            </a:r>
          </a:p>
          <a:p>
            <a:r>
              <a:rPr lang="en-US" dirty="0" smtClean="0">
                <a:effectLst/>
              </a:rPr>
              <a:t>2:30-3:30 Session 4</a:t>
            </a:r>
          </a:p>
          <a:p>
            <a:r>
              <a:rPr lang="en-US" dirty="0" smtClean="0">
                <a:effectLst/>
              </a:rPr>
              <a:t>3:30-4:00 Wrap up &amp; final questions</a:t>
            </a:r>
          </a:p>
          <a:p>
            <a:r>
              <a:rPr lang="en-US" dirty="0" smtClean="0">
                <a:effectLst/>
              </a:rPr>
              <a:t>4:30- Celebrate</a:t>
            </a:r>
          </a:p>
          <a:p>
            <a:endParaRPr lang="en-US" dirty="0" smtClean="0">
              <a:effectLst/>
            </a:endParaRP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599842F-AA39-1940-8734-364E0064E149}" type="slidenum">
              <a:rPr lang="en-US" smtClean="0"/>
              <a:t>29</a:t>
            </a:fld>
            <a:endParaRPr lang="en-US"/>
          </a:p>
        </p:txBody>
      </p:sp>
    </p:spTree>
    <p:extLst>
      <p:ext uri="{BB962C8B-B14F-4D97-AF65-F5344CB8AC3E}">
        <p14:creationId xmlns:p14="http://schemas.microsoft.com/office/powerpoint/2010/main" val="2738579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effectLst/>
              </a:rPr>
              <a:t>Intro to Ruby</a:t>
            </a:r>
            <a:r>
              <a:rPr lang="en-US" b="1" baseline="0" dirty="0" smtClean="0">
                <a:effectLst/>
              </a:rPr>
              <a:t> OR Intro to programming concepts</a:t>
            </a:r>
            <a:endParaRPr lang="en-US" b="1" dirty="0" smtClean="0">
              <a:effectLst/>
            </a:endParaRPr>
          </a:p>
          <a:p>
            <a:r>
              <a:rPr lang="en-US" b="1" dirty="0" smtClean="0">
                <a:effectLst/>
              </a:rPr>
              <a:t>Build and deploy a web application</a:t>
            </a:r>
          </a:p>
          <a:p>
            <a:r>
              <a:rPr lang="en-US" dirty="0" smtClean="0">
                <a:effectLst/>
              </a:rPr>
              <a:t>Add topics</a:t>
            </a:r>
          </a:p>
          <a:p>
            <a:r>
              <a:rPr lang="en-US" dirty="0" smtClean="0">
                <a:effectLst/>
              </a:rPr>
              <a:t>Vote on a topic</a:t>
            </a:r>
          </a:p>
          <a:p>
            <a:r>
              <a:rPr lang="en-US" dirty="0" smtClean="0">
                <a:effectLst/>
              </a:rPr>
              <a:t>Register and login</a:t>
            </a:r>
          </a:p>
          <a:p>
            <a:endParaRPr lang="en-US" dirty="0"/>
          </a:p>
        </p:txBody>
      </p:sp>
      <p:sp>
        <p:nvSpPr>
          <p:cNvPr id="4" name="Slide Number Placeholder 3"/>
          <p:cNvSpPr>
            <a:spLocks noGrp="1"/>
          </p:cNvSpPr>
          <p:nvPr>
            <p:ph type="sldNum" sz="quarter" idx="10"/>
          </p:nvPr>
        </p:nvSpPr>
        <p:spPr/>
        <p:txBody>
          <a:bodyPr/>
          <a:lstStyle/>
          <a:p>
            <a:fld id="{D599842F-AA39-1940-8734-364E0064E149}" type="slidenum">
              <a:rPr lang="en-US" smtClean="0"/>
              <a:t>30</a:t>
            </a:fld>
            <a:endParaRPr lang="en-US"/>
          </a:p>
        </p:txBody>
      </p:sp>
    </p:spTree>
    <p:extLst>
      <p:ext uri="{BB962C8B-B14F-4D97-AF65-F5344CB8AC3E}">
        <p14:creationId xmlns:p14="http://schemas.microsoft.com/office/powerpoint/2010/main" val="3863813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Group </a:t>
            </a:r>
            <a:r>
              <a:rPr lang="en-US" dirty="0" smtClean="0"/>
              <a:t>diversity leads to better decision outcomes, and this has been shown in a variety of settings, occupations, and organizations [15, 16], and also applies to group task performance [17, 18] and to creativity and innovation [19]. Diversity is beneficial because a variety of opinions, backgrounds, and thinking styles and their integration into the solution are what contribute to better decision outcomes</a:t>
            </a:r>
            <a:r>
              <a:rPr lang="en-US" dirty="0" smtClean="0"/>
              <a:t>.</a:t>
            </a:r>
          </a:p>
          <a:p>
            <a:endParaRPr lang="en-US" dirty="0" smtClean="0"/>
          </a:p>
          <a:p>
            <a:r>
              <a:rPr lang="en-US" dirty="0" smtClean="0"/>
              <a:t>A recent industry report estimates that by 2012, teams with gender diversity will double their chances of exceeding performance expectations when compared to all male teams [10].</a:t>
            </a:r>
          </a:p>
          <a:p>
            <a:endParaRPr lang="en-US" dirty="0" smtClean="0"/>
          </a:p>
        </p:txBody>
      </p:sp>
      <p:sp>
        <p:nvSpPr>
          <p:cNvPr id="4" name="Slide Number Placeholder 3"/>
          <p:cNvSpPr>
            <a:spLocks noGrp="1"/>
          </p:cNvSpPr>
          <p:nvPr>
            <p:ph type="sldNum" sz="quarter" idx="10"/>
          </p:nvPr>
        </p:nvSpPr>
        <p:spPr/>
        <p:txBody>
          <a:bodyPr/>
          <a:lstStyle/>
          <a:p>
            <a:fld id="{D599842F-AA39-1940-8734-364E0064E149}" type="slidenum">
              <a:rPr lang="en-US" smtClean="0"/>
              <a:t>3</a:t>
            </a:fld>
            <a:endParaRPr lang="en-US"/>
          </a:p>
        </p:txBody>
      </p:sp>
    </p:spTree>
    <p:extLst>
      <p:ext uri="{BB962C8B-B14F-4D97-AF65-F5344CB8AC3E}">
        <p14:creationId xmlns:p14="http://schemas.microsoft.com/office/powerpoint/2010/main" val="35052410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99842F-AA39-1940-8734-364E0064E149}" type="slidenum">
              <a:rPr lang="en-US" smtClean="0"/>
              <a:t>31</a:t>
            </a:fld>
            <a:endParaRPr lang="en-US"/>
          </a:p>
        </p:txBody>
      </p:sp>
    </p:spTree>
    <p:extLst>
      <p:ext uri="{BB962C8B-B14F-4D97-AF65-F5344CB8AC3E}">
        <p14:creationId xmlns:p14="http://schemas.microsoft.com/office/powerpoint/2010/main" val="4100334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Women influence 80% of consumer spending decisions, and yet 90% of technology products and services are designed by men [10]. Including women in the technological design process means more competitive products in the marketplace.</a:t>
            </a:r>
          </a:p>
          <a:p>
            <a:r>
              <a:rPr lang="en-US" dirty="0" smtClean="0"/>
              <a:t>Group diversity leads to better decision outcomes, and this has been shown in a variety of settings, occupations, and organizations [15, 16], and also applies to group task performance [17, 18] and to creativity and innovation [19]. Diversity is beneficial because a variety of opinions, backgrounds, and thinking styles and their integration into the solution are what contribute to better decision outcomes.</a:t>
            </a:r>
          </a:p>
          <a:p>
            <a:r>
              <a:rPr lang="en-US" dirty="0" smtClean="0"/>
              <a:t>A recent industry report estimates that by 2012, teams with gender diversity will double their chances of exceeding performance expectations when compared to all male teams [10].</a:t>
            </a:r>
          </a:p>
        </p:txBody>
      </p:sp>
      <p:sp>
        <p:nvSpPr>
          <p:cNvPr id="4" name="Slide Number Placeholder 3"/>
          <p:cNvSpPr>
            <a:spLocks noGrp="1"/>
          </p:cNvSpPr>
          <p:nvPr>
            <p:ph type="sldNum" sz="quarter" idx="10"/>
          </p:nvPr>
        </p:nvSpPr>
        <p:spPr/>
        <p:txBody>
          <a:bodyPr/>
          <a:lstStyle/>
          <a:p>
            <a:fld id="{D599842F-AA39-1940-8734-364E0064E149}" type="slidenum">
              <a:rPr lang="en-US" smtClean="0"/>
              <a:t>33</a:t>
            </a:fld>
            <a:endParaRPr lang="en-US"/>
          </a:p>
        </p:txBody>
      </p:sp>
    </p:spTree>
    <p:extLst>
      <p:ext uri="{BB962C8B-B14F-4D97-AF65-F5344CB8AC3E}">
        <p14:creationId xmlns:p14="http://schemas.microsoft.com/office/powerpoint/2010/main" val="35052410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Experience:</a:t>
            </a:r>
          </a:p>
          <a:p>
            <a:endParaRPr lang="en-US" dirty="0" smtClean="0"/>
          </a:p>
          <a:p>
            <a:r>
              <a:rPr lang="en-US" dirty="0" smtClean="0"/>
              <a:t>Ask</a:t>
            </a:r>
            <a:r>
              <a:rPr lang="en-US" baseline="0" dirty="0" smtClean="0"/>
              <a:t> about experience AND how comfortable are they on the command line.</a:t>
            </a:r>
            <a:endParaRPr lang="en-US" dirty="0"/>
          </a:p>
        </p:txBody>
      </p:sp>
      <p:sp>
        <p:nvSpPr>
          <p:cNvPr id="4" name="Slide Number Placeholder 3"/>
          <p:cNvSpPr>
            <a:spLocks noGrp="1"/>
          </p:cNvSpPr>
          <p:nvPr>
            <p:ph type="sldNum" sz="quarter" idx="10"/>
          </p:nvPr>
        </p:nvSpPr>
        <p:spPr/>
        <p:txBody>
          <a:bodyPr/>
          <a:lstStyle/>
          <a:p>
            <a:fld id="{D599842F-AA39-1940-8734-364E0064E149}" type="slidenum">
              <a:rPr lang="en-US" smtClean="0"/>
              <a:t>35</a:t>
            </a:fld>
            <a:endParaRPr lang="en-US"/>
          </a:p>
        </p:txBody>
      </p:sp>
    </p:spTree>
    <p:extLst>
      <p:ext uri="{BB962C8B-B14F-4D97-AF65-F5344CB8AC3E}">
        <p14:creationId xmlns:p14="http://schemas.microsoft.com/office/powerpoint/2010/main" val="7149609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Why Free:</a:t>
            </a:r>
            <a:endParaRPr lang="en-US" baseline="0" dirty="0" smtClean="0"/>
          </a:p>
          <a:p>
            <a:r>
              <a:rPr lang="en-US" baseline="0" dirty="0" smtClean="0"/>
              <a:t>“We most want to attract people who wouldn’t pay to learn this” C++/Java programmers. This gives them a place to start</a:t>
            </a:r>
            <a:r>
              <a:rPr lang="en-US"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a:t>
            </a:r>
            <a:r>
              <a:rPr lang="en-US" baseline="0" dirty="0" smtClean="0"/>
              <a:t> is not a professionally taught class. It’s a community coming together – vulnerability. Free – social obligation – virtuous cycle.</a:t>
            </a:r>
            <a:endParaRPr lang="en-US" baseline="0" dirty="0" smtClean="0"/>
          </a:p>
          <a:p>
            <a:r>
              <a:rPr lang="en-US" baseline="0" dirty="0" smtClean="0"/>
              <a:t>It’s about removing barriers to joining the community.</a:t>
            </a:r>
          </a:p>
          <a:p>
            <a:endParaRPr lang="en-US" dirty="0"/>
          </a:p>
        </p:txBody>
      </p:sp>
      <p:sp>
        <p:nvSpPr>
          <p:cNvPr id="4" name="Slide Number Placeholder 3"/>
          <p:cNvSpPr>
            <a:spLocks noGrp="1"/>
          </p:cNvSpPr>
          <p:nvPr>
            <p:ph type="sldNum" sz="quarter" idx="10"/>
          </p:nvPr>
        </p:nvSpPr>
        <p:spPr/>
        <p:txBody>
          <a:bodyPr/>
          <a:lstStyle/>
          <a:p>
            <a:fld id="{D599842F-AA39-1940-8734-364E0064E149}" type="slidenum">
              <a:rPr lang="en-US" smtClean="0"/>
              <a:t>36</a:t>
            </a:fld>
            <a:endParaRPr lang="en-US"/>
          </a:p>
        </p:txBody>
      </p:sp>
    </p:spTree>
    <p:extLst>
      <p:ext uri="{BB962C8B-B14F-4D97-AF65-F5344CB8AC3E}">
        <p14:creationId xmlns:p14="http://schemas.microsoft.com/office/powerpoint/2010/main" val="7149609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Women influence 80% of consumer spending decisions, and yet 90% of technology products and services are designed by men [10]. Including women in the technological design process means more competitive products in the marketplace.</a:t>
            </a:r>
          </a:p>
          <a:p>
            <a:r>
              <a:rPr lang="en-US" dirty="0" smtClean="0"/>
              <a:t>Group diversity leads to better decision outcomes, and this has been shown in a variety of settings, occupations, and organizations [15, 16], and also applies to group task performance [17, 18] and to creativity and innovation [19]. Diversity is beneficial because a variety of opinions, backgrounds, and thinking styles and their integration into the solution are what contribute to better decision outcomes.</a:t>
            </a:r>
          </a:p>
          <a:p>
            <a:r>
              <a:rPr lang="en-US" dirty="0" smtClean="0"/>
              <a:t>A recent industry report estimates that by 2012, teams with gender diversity will double their chances of exceeding performance expectations when compared to all male teams [10].</a:t>
            </a:r>
          </a:p>
        </p:txBody>
      </p:sp>
      <p:sp>
        <p:nvSpPr>
          <p:cNvPr id="4" name="Slide Number Placeholder 3"/>
          <p:cNvSpPr>
            <a:spLocks noGrp="1"/>
          </p:cNvSpPr>
          <p:nvPr>
            <p:ph type="sldNum" sz="quarter" idx="10"/>
          </p:nvPr>
        </p:nvSpPr>
        <p:spPr/>
        <p:txBody>
          <a:bodyPr/>
          <a:lstStyle/>
          <a:p>
            <a:fld id="{D599842F-AA39-1940-8734-364E0064E149}" type="slidenum">
              <a:rPr lang="en-US" smtClean="0"/>
              <a:t>38</a:t>
            </a:fld>
            <a:endParaRPr lang="en-US"/>
          </a:p>
        </p:txBody>
      </p:sp>
    </p:spTree>
    <p:extLst>
      <p:ext uri="{BB962C8B-B14F-4D97-AF65-F5344CB8AC3E}">
        <p14:creationId xmlns:p14="http://schemas.microsoft.com/office/powerpoint/2010/main" val="35052410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14 workshops and 600+</a:t>
            </a:r>
            <a:r>
              <a:rPr lang="en-US" baseline="0" dirty="0" smtClean="0"/>
              <a:t> students later</a:t>
            </a:r>
            <a:endParaRPr lang="en-US" dirty="0"/>
          </a:p>
        </p:txBody>
      </p:sp>
      <p:sp>
        <p:nvSpPr>
          <p:cNvPr id="4" name="Slide Number Placeholder 3"/>
          <p:cNvSpPr>
            <a:spLocks noGrp="1"/>
          </p:cNvSpPr>
          <p:nvPr>
            <p:ph type="sldNum" sz="quarter" idx="10"/>
          </p:nvPr>
        </p:nvSpPr>
        <p:spPr/>
        <p:txBody>
          <a:bodyPr/>
          <a:lstStyle/>
          <a:p>
            <a:fld id="{D599842F-AA39-1940-8734-364E0064E149}" type="slidenum">
              <a:rPr lang="en-US" smtClean="0"/>
              <a:t>39</a:t>
            </a:fld>
            <a:endParaRPr lang="en-US"/>
          </a:p>
        </p:txBody>
      </p:sp>
    </p:spTree>
    <p:extLst>
      <p:ext uri="{BB962C8B-B14F-4D97-AF65-F5344CB8AC3E}">
        <p14:creationId xmlns:p14="http://schemas.microsoft.com/office/powerpoint/2010/main" val="23918767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599842F-AA39-1940-8734-364E0064E149}" type="slidenum">
              <a:rPr lang="en-US" smtClean="0"/>
              <a:t>40</a:t>
            </a:fld>
            <a:endParaRPr lang="en-US"/>
          </a:p>
        </p:txBody>
      </p:sp>
    </p:spTree>
    <p:extLst>
      <p:ext uri="{BB962C8B-B14F-4D97-AF65-F5344CB8AC3E}">
        <p14:creationId xmlns:p14="http://schemas.microsoft.com/office/powerpoint/2010/main" val="34898174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99842F-AA39-1940-8734-364E0064E149}" type="slidenum">
              <a:rPr lang="en-US" smtClean="0"/>
              <a:t>42</a:t>
            </a:fld>
            <a:endParaRPr lang="en-US"/>
          </a:p>
        </p:txBody>
      </p:sp>
    </p:spTree>
    <p:extLst>
      <p:ext uri="{BB962C8B-B14F-4D97-AF65-F5344CB8AC3E}">
        <p14:creationId xmlns:p14="http://schemas.microsoft.com/office/powerpoint/2010/main" val="9564682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San Francisco,</a:t>
            </a:r>
          </a:p>
          <a:p>
            <a:r>
              <a:rPr lang="en-US" dirty="0" smtClean="0"/>
              <a:t>South</a:t>
            </a:r>
            <a:r>
              <a:rPr lang="en-US" baseline="0" dirty="0" smtClean="0"/>
              <a:t> San Francisco,</a:t>
            </a:r>
            <a:endParaRPr lang="en-US" dirty="0" smtClean="0"/>
          </a:p>
          <a:p>
            <a:r>
              <a:rPr lang="en-US" dirty="0" smtClean="0"/>
              <a:t>Seattle,</a:t>
            </a:r>
            <a:r>
              <a:rPr lang="en-US" baseline="0" dirty="0" smtClean="0"/>
              <a:t> </a:t>
            </a:r>
          </a:p>
          <a:p>
            <a:r>
              <a:rPr lang="en-US" baseline="0" dirty="0" smtClean="0"/>
              <a:t>Hawaii,</a:t>
            </a:r>
          </a:p>
          <a:p>
            <a:r>
              <a:rPr lang="en-US" baseline="0" dirty="0" smtClean="0"/>
              <a:t>Boston, </a:t>
            </a:r>
          </a:p>
          <a:p>
            <a:r>
              <a:rPr lang="en-US" baseline="0" dirty="0" smtClean="0"/>
              <a:t>New York,</a:t>
            </a:r>
          </a:p>
          <a:p>
            <a:r>
              <a:rPr lang="en-US" baseline="0" dirty="0" smtClean="0"/>
              <a:t>Chicago,</a:t>
            </a:r>
          </a:p>
          <a:p>
            <a:r>
              <a:rPr lang="en-US" baseline="0" dirty="0" smtClean="0"/>
              <a:t>Petaluma</a:t>
            </a:r>
          </a:p>
          <a:p>
            <a:endParaRPr lang="en-US" baseline="0" dirty="0" smtClean="0"/>
          </a:p>
          <a:p>
            <a:r>
              <a:rPr lang="en-US" baseline="0" dirty="0" smtClean="0"/>
              <a:t>AND NOW: PORTLAND!!!!</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Volunteer – </a:t>
            </a:r>
            <a:r>
              <a:rPr lang="en-US" baseline="0" dirty="0" err="1" smtClean="0"/>
              <a:t>pdxtechworkshops.org</a:t>
            </a:r>
            <a:r>
              <a:rPr lang="en-US" baseline="0" dirty="0" smtClean="0"/>
              <a:t> August 19-20</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599842F-AA39-1940-8734-364E0064E149}" type="slidenum">
              <a:rPr lang="en-US" smtClean="0"/>
              <a:t>43</a:t>
            </a:fld>
            <a:endParaRPr lang="en-US"/>
          </a:p>
        </p:txBody>
      </p:sp>
    </p:spTree>
    <p:extLst>
      <p:ext uri="{BB962C8B-B14F-4D97-AF65-F5344CB8AC3E}">
        <p14:creationId xmlns:p14="http://schemas.microsoft.com/office/powerpoint/2010/main" val="39599432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Helsinki, Finland</a:t>
            </a:r>
            <a:r>
              <a:rPr lang="en-US" baseline="0" dirty="0" smtClean="0"/>
              <a:t> </a:t>
            </a:r>
            <a:r>
              <a:rPr lang="en-US" baseline="0" dirty="0" err="1" smtClean="0"/>
              <a:t>RailsGirls</a:t>
            </a:r>
            <a:endParaRPr lang="en-US" baseline="0" dirty="0" smtClean="0"/>
          </a:p>
          <a:p>
            <a:r>
              <a:rPr lang="en-US" dirty="0" smtClean="0"/>
              <a:t>Asunción, Paraguay</a:t>
            </a:r>
          </a:p>
          <a:p>
            <a:r>
              <a:rPr lang="en-US" dirty="0" smtClean="0"/>
              <a:t>Singapore</a:t>
            </a:r>
            <a:endParaRPr lang="en-US" dirty="0" smtClean="0"/>
          </a:p>
          <a:p>
            <a:endParaRPr lang="en-US" dirty="0" smtClean="0"/>
          </a:p>
          <a:p>
            <a:r>
              <a:rPr lang="en-US" dirty="0" smtClean="0"/>
              <a:t>We have women who have gone through</a:t>
            </a:r>
            <a:r>
              <a:rPr lang="en-US" baseline="0" dirty="0" smtClean="0"/>
              <a:t> the workshop 3-4 times. One woman who started with no programming experience is now a working software developer in SF</a:t>
            </a:r>
            <a:r>
              <a:rPr lang="en-US" baseline="0" dirty="0" smtClean="0"/>
              <a:t>.</a:t>
            </a:r>
            <a:endParaRPr lang="en-US" baseline="0" dirty="0" smtClean="0"/>
          </a:p>
          <a:p>
            <a:r>
              <a:rPr lang="en-US" baseline="0" dirty="0" smtClean="0"/>
              <a:t>We’ve helped people make a transition from other languages</a:t>
            </a:r>
            <a:r>
              <a:rPr lang="en-US" baseline="0" dirty="0" smtClean="0"/>
              <a:t>. I work with two ex java developers who got their first taste of the ruby community at a </a:t>
            </a:r>
            <a:r>
              <a:rPr lang="en-US" baseline="0" dirty="0" err="1" smtClean="0"/>
              <a:t>Railsbridge</a:t>
            </a:r>
            <a:r>
              <a:rPr lang="en-US" baseline="0" dirty="0" smtClean="0"/>
              <a:t> workshop.</a:t>
            </a:r>
            <a:endParaRPr lang="en-US" baseline="0" dirty="0" smtClean="0"/>
          </a:p>
          <a:p>
            <a:r>
              <a:rPr lang="en-US" baseline="0" dirty="0" smtClean="0"/>
              <a:t>We’re now reaching out to Spanish </a:t>
            </a:r>
            <a:r>
              <a:rPr lang="en-US" baseline="0" dirty="0" smtClean="0"/>
              <a:t>speakers by translating the curriculum and offering it in </a:t>
            </a:r>
            <a:r>
              <a:rPr lang="en-US" baseline="0" dirty="0" err="1" smtClean="0"/>
              <a:t>spanish</a:t>
            </a:r>
            <a:r>
              <a:rPr lang="en-US" baseline="0" dirty="0" smtClean="0"/>
              <a:t>. This was driven by a volunteer – choosing the change she wants to make to the diversity of the open source community.</a:t>
            </a:r>
            <a:endParaRPr lang="en-US" baseline="0" dirty="0" smtClean="0"/>
          </a:p>
          <a:p>
            <a:endParaRPr lang="en-US" baseline="0" dirty="0" smtClean="0"/>
          </a:p>
          <a:p>
            <a:r>
              <a:rPr lang="en-US" baseline="0" dirty="0" smtClean="0"/>
              <a:t>So what can you do to change the world? </a:t>
            </a:r>
          </a:p>
          <a:p>
            <a:r>
              <a:rPr lang="en-US" baseline="0" dirty="0" smtClean="0"/>
              <a:t>Join us! You don’t have to volunteer, you can offer your space, you can help clean up the wiki, you can ask questions</a:t>
            </a:r>
          </a:p>
          <a:p>
            <a:endParaRPr lang="en-US" baseline="0" dirty="0" smtClean="0"/>
          </a:p>
          <a:p>
            <a:endParaRPr lang="en-US" baseline="0" dirty="0" smtClean="0"/>
          </a:p>
          <a:p>
            <a:r>
              <a:rPr lang="en-US" baseline="0" dirty="0" smtClean="0"/>
              <a:t>Ruby on Rails not your thing? </a:t>
            </a:r>
            <a:r>
              <a:rPr lang="en-US" baseline="0" dirty="0" err="1" smtClean="0"/>
              <a:t>Pystar.org</a:t>
            </a:r>
            <a:r>
              <a:rPr lang="en-US" baseline="0" dirty="0" smtClean="0"/>
              <a:t>, Free Geek</a:t>
            </a:r>
          </a:p>
          <a:p>
            <a:endParaRPr lang="en-US" baseline="0" dirty="0" smtClean="0"/>
          </a:p>
          <a:p>
            <a:r>
              <a:rPr lang="en-US" baseline="0" dirty="0" smtClean="0"/>
              <a:t>Find what you connect with and change the world.</a:t>
            </a:r>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599842F-AA39-1940-8734-364E0064E149}" type="slidenum">
              <a:rPr lang="en-US" smtClean="0"/>
              <a:t>44</a:t>
            </a:fld>
            <a:endParaRPr lang="en-US"/>
          </a:p>
        </p:txBody>
      </p:sp>
    </p:spTree>
    <p:extLst>
      <p:ext uri="{BB962C8B-B14F-4D97-AF65-F5344CB8AC3E}">
        <p14:creationId xmlns:p14="http://schemas.microsoft.com/office/powerpoint/2010/main" val="3543310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Annotated version of the Open Source Initiative’s Open Source Definition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599842F-AA39-1940-8734-364E0064E149}" type="slidenum">
              <a:rPr lang="en-US" smtClean="0"/>
              <a:t>4</a:t>
            </a:fld>
            <a:endParaRPr lang="en-US"/>
          </a:p>
        </p:txBody>
      </p:sp>
    </p:spTree>
    <p:extLst>
      <p:ext uri="{BB962C8B-B14F-4D97-AF65-F5344CB8AC3E}">
        <p14:creationId xmlns:p14="http://schemas.microsoft.com/office/powerpoint/2010/main" val="1526463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Scott </a:t>
            </a:r>
            <a:r>
              <a:rPr lang="en-US" dirty="0" smtClean="0"/>
              <a:t>Paige – inwardly diverse groups solve problems better than experts. Difficult</a:t>
            </a:r>
            <a:r>
              <a:rPr lang="en-US" baseline="0" dirty="0" smtClean="0"/>
              <a:t> problems, diverse people need to have commonalities. Innovation </a:t>
            </a:r>
            <a:endParaRPr lang="en-US" dirty="0" smtClean="0"/>
          </a:p>
          <a:p>
            <a:endParaRPr lang="en-US" dirty="0" smtClean="0"/>
          </a:p>
          <a:p>
            <a:r>
              <a:rPr lang="en-US" dirty="0" smtClean="0"/>
              <a:t>Stereotype effect on Computer Science AP test.  Joshua </a:t>
            </a:r>
            <a:r>
              <a:rPr lang="en-US" dirty="0" err="1" smtClean="0"/>
              <a:t>Erinson</a:t>
            </a:r>
            <a:r>
              <a:rPr lang="en-US" baseline="0" dirty="0" smtClean="0"/>
              <a:t> NYU</a:t>
            </a:r>
            <a:r>
              <a:rPr lang="en-US" baseline="0" dirty="0" smtClean="0"/>
              <a:t>.</a:t>
            </a:r>
          </a:p>
          <a:p>
            <a:endParaRPr lang="en-US" baseline="0" dirty="0" smtClean="0"/>
          </a:p>
          <a:p>
            <a:r>
              <a:rPr lang="en-US" dirty="0" smtClean="0"/>
              <a:t>Group diversity leads to better decision outcomes, and this has been shown in a variety of settings, occupations, and organizations [15, 16], and also applies to group task performance [17, 18] and to creativity and innovation [19]. Diversity is beneficial because a variety of opinions, backgrounds, and thinking styles and their integration into the solution are what contribute to better decision outcomes.</a:t>
            </a:r>
            <a:r>
              <a:rPr lang="en-US" baseline="0" dirty="0" smtClean="0"/>
              <a:t> </a:t>
            </a:r>
            <a:r>
              <a:rPr lang="en-US" dirty="0" smtClean="0"/>
              <a:t>A recent industry report estimates that by 2012, teams with gender diversity will double their chances of exceeding performance expectations when compared to all male teams [10].</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t>
            </a:r>
            <a:r>
              <a:rPr lang="en-US" dirty="0" err="1" smtClean="0"/>
              <a:t>anitaborg.org</a:t>
            </a:r>
            <a:r>
              <a:rPr lang="en-US" baseline="0" dirty="0" smtClean="0"/>
              <a:t> – business case for diversity)</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http://</a:t>
            </a:r>
            <a:r>
              <a:rPr lang="en-US" sz="1200" dirty="0" err="1" smtClean="0"/>
              <a:t>anitaborg.org</a:t>
            </a:r>
            <a:r>
              <a:rPr lang="en-US" sz="1200" dirty="0" smtClean="0"/>
              <a:t>/files/</a:t>
            </a:r>
            <a:r>
              <a:rPr lang="en-US" sz="1200" dirty="0" err="1" smtClean="0"/>
              <a:t>businesscasegenderdiversity.pdf</a:t>
            </a:r>
            <a:endParaRPr lang="en-US" sz="1200" dirty="0" smtClean="0"/>
          </a:p>
          <a:p>
            <a:endParaRPr lang="en-US" dirty="0" smtClean="0"/>
          </a:p>
        </p:txBody>
      </p:sp>
      <p:sp>
        <p:nvSpPr>
          <p:cNvPr id="4" name="Slide Number Placeholder 3"/>
          <p:cNvSpPr>
            <a:spLocks noGrp="1"/>
          </p:cNvSpPr>
          <p:nvPr>
            <p:ph type="sldNum" sz="quarter" idx="10"/>
          </p:nvPr>
        </p:nvSpPr>
        <p:spPr/>
        <p:txBody>
          <a:bodyPr/>
          <a:lstStyle/>
          <a:p>
            <a:fld id="{D599842F-AA39-1940-8734-364E0064E149}" type="slidenum">
              <a:rPr lang="en-US" smtClean="0"/>
              <a:t>5</a:t>
            </a:fld>
            <a:endParaRPr lang="en-US"/>
          </a:p>
        </p:txBody>
      </p:sp>
    </p:spTree>
    <p:extLst>
      <p:ext uri="{BB962C8B-B14F-4D97-AF65-F5344CB8AC3E}">
        <p14:creationId xmlns:p14="http://schemas.microsoft.com/office/powerpoint/2010/main" val="3505241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Percentage of women in the US professional</a:t>
            </a:r>
            <a:r>
              <a:rPr lang="en-US" baseline="0" dirty="0" smtClean="0"/>
              <a:t> workforce.</a:t>
            </a:r>
            <a:endParaRPr lang="en-US" dirty="0" smtClean="0"/>
          </a:p>
          <a:p>
            <a:endParaRPr lang="en-US" dirty="0" smtClean="0"/>
          </a:p>
          <a:p>
            <a:r>
              <a:rPr lang="en-US" dirty="0" smtClean="0"/>
              <a:t>Half of all consumers are women.</a:t>
            </a:r>
          </a:p>
          <a:p>
            <a:r>
              <a:rPr lang="en-US" dirty="0" smtClean="0"/>
              <a:t>We want OS to go mainstream.</a:t>
            </a:r>
          </a:p>
          <a:p>
            <a:r>
              <a:rPr lang="en-US" dirty="0" smtClean="0"/>
              <a:t>Diversity is needed.</a:t>
            </a:r>
          </a:p>
          <a:p>
            <a:endParaRPr lang="en-US" dirty="0"/>
          </a:p>
        </p:txBody>
      </p:sp>
      <p:sp>
        <p:nvSpPr>
          <p:cNvPr id="4" name="Slide Number Placeholder 3"/>
          <p:cNvSpPr>
            <a:spLocks noGrp="1"/>
          </p:cNvSpPr>
          <p:nvPr>
            <p:ph type="sldNum" sz="quarter" idx="10"/>
          </p:nvPr>
        </p:nvSpPr>
        <p:spPr/>
        <p:txBody>
          <a:bodyPr/>
          <a:lstStyle/>
          <a:p>
            <a:fld id="{D599842F-AA39-1940-8734-364E0064E149}" type="slidenum">
              <a:rPr lang="en-US" smtClean="0"/>
              <a:t>6</a:t>
            </a:fld>
            <a:endParaRPr lang="en-US"/>
          </a:p>
        </p:txBody>
      </p:sp>
    </p:spTree>
    <p:extLst>
      <p:ext uri="{BB962C8B-B14F-4D97-AF65-F5344CB8AC3E}">
        <p14:creationId xmlns:p14="http://schemas.microsoft.com/office/powerpoint/2010/main" val="4087791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Women influence 80% of consumer spending decisions, and yet 90% of technology products and services are designed by men [10]. Including women in the technological design process means more competitive products in the marketplace. (</a:t>
            </a:r>
            <a:r>
              <a:rPr lang="en-US" dirty="0" err="1" smtClean="0"/>
              <a:t>anitaborg.org</a:t>
            </a:r>
            <a:r>
              <a:rPr lang="en-US" baseline="0" dirty="0" smtClean="0"/>
              <a:t> – business case for diversity)</a:t>
            </a:r>
            <a:endParaRPr lang="en-US" dirty="0" smtClean="0"/>
          </a:p>
          <a:p>
            <a:endParaRPr lang="en-US" dirty="0"/>
          </a:p>
        </p:txBody>
      </p:sp>
      <p:sp>
        <p:nvSpPr>
          <p:cNvPr id="4" name="Slide Number Placeholder 3"/>
          <p:cNvSpPr>
            <a:spLocks noGrp="1"/>
          </p:cNvSpPr>
          <p:nvPr>
            <p:ph type="sldNum" sz="quarter" idx="10"/>
          </p:nvPr>
        </p:nvSpPr>
        <p:spPr/>
        <p:txBody>
          <a:bodyPr/>
          <a:lstStyle/>
          <a:p>
            <a:fld id="{D599842F-AA39-1940-8734-364E0064E149}" type="slidenum">
              <a:rPr lang="en-US" smtClean="0"/>
              <a:t>7</a:t>
            </a:fld>
            <a:endParaRPr lang="en-US"/>
          </a:p>
        </p:txBody>
      </p:sp>
    </p:spTree>
    <p:extLst>
      <p:ext uri="{BB962C8B-B14F-4D97-AF65-F5344CB8AC3E}">
        <p14:creationId xmlns:p14="http://schemas.microsoft.com/office/powerpoint/2010/main" val="2143973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Number of women in the</a:t>
            </a:r>
            <a:r>
              <a:rPr lang="en-US" baseline="0" dirty="0" smtClean="0"/>
              <a:t> US computer industry overall.</a:t>
            </a:r>
            <a:endParaRPr lang="en-US" dirty="0"/>
          </a:p>
        </p:txBody>
      </p:sp>
      <p:sp>
        <p:nvSpPr>
          <p:cNvPr id="4" name="Slide Number Placeholder 3"/>
          <p:cNvSpPr>
            <a:spLocks noGrp="1"/>
          </p:cNvSpPr>
          <p:nvPr>
            <p:ph type="sldNum" sz="quarter" idx="10"/>
          </p:nvPr>
        </p:nvSpPr>
        <p:spPr/>
        <p:txBody>
          <a:bodyPr/>
          <a:lstStyle/>
          <a:p>
            <a:fld id="{D599842F-AA39-1940-8734-364E0064E149}" type="slidenum">
              <a:rPr lang="en-US" smtClean="0"/>
              <a:t>8</a:t>
            </a:fld>
            <a:endParaRPr lang="en-US"/>
          </a:p>
        </p:txBody>
      </p:sp>
    </p:spTree>
    <p:extLst>
      <p:ext uri="{BB962C8B-B14F-4D97-AF65-F5344CB8AC3E}">
        <p14:creationId xmlns:p14="http://schemas.microsoft.com/office/powerpoint/2010/main" val="1693549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Only 19 percent of those who took the </a:t>
            </a:r>
            <a:r>
              <a:rPr lang="en-US" dirty="0" smtClean="0">
                <a:hlinkClick r:id="rId3"/>
              </a:rPr>
              <a:t>computer science A.P. exam in 2010</a:t>
            </a:r>
            <a:r>
              <a:rPr lang="en-US" dirty="0" smtClean="0"/>
              <a:t> were women. This is not because women think “math class is tough,” as a </a:t>
            </a:r>
            <a:r>
              <a:rPr lang="en-US" dirty="0" smtClean="0">
                <a:hlinkClick r:id="rId4"/>
              </a:rPr>
              <a:t>Barbie</a:t>
            </a:r>
            <a:r>
              <a:rPr lang="en-US" dirty="0" smtClean="0"/>
              <a:t> once famously, and unfortunately, lamented; girls actually sat for </a:t>
            </a:r>
            <a:r>
              <a:rPr lang="en-US" dirty="0" smtClean="0">
                <a:hlinkClick r:id="rId5"/>
              </a:rPr>
              <a:t>49 percent of A.P. calculus tests</a:t>
            </a:r>
            <a:r>
              <a:rPr lang="en-US" dirty="0" smtClean="0"/>
              <a:t>. </a:t>
            </a:r>
          </a:p>
          <a:p>
            <a:endParaRPr lang="en-US" dirty="0"/>
          </a:p>
        </p:txBody>
      </p:sp>
      <p:sp>
        <p:nvSpPr>
          <p:cNvPr id="4" name="Slide Number Placeholder 3"/>
          <p:cNvSpPr>
            <a:spLocks noGrp="1"/>
          </p:cNvSpPr>
          <p:nvPr>
            <p:ph type="sldNum" sz="quarter" idx="10"/>
          </p:nvPr>
        </p:nvSpPr>
        <p:spPr/>
        <p:txBody>
          <a:bodyPr/>
          <a:lstStyle/>
          <a:p>
            <a:fld id="{D599842F-AA39-1940-8734-364E0064E149}" type="slidenum">
              <a:rPr lang="en-US" smtClean="0"/>
              <a:t>9</a:t>
            </a:fld>
            <a:endParaRPr lang="en-US"/>
          </a:p>
        </p:txBody>
      </p:sp>
    </p:spTree>
    <p:extLst>
      <p:ext uri="{BB962C8B-B14F-4D97-AF65-F5344CB8AC3E}">
        <p14:creationId xmlns:p14="http://schemas.microsoft.com/office/powerpoint/2010/main" val="3489817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ACDB3CC-F982-40F9-8DD6-BCC9AFBF44BD}" type="datetime1">
              <a:rPr lang="en-US" smtClean="0"/>
              <a:pPr/>
              <a:t>7/28/11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5B1FEA-406A-7749-A5C3-DDCB5F67A4CE}" type="slidenum">
              <a:rPr lang="en-US" smtClean="0"/>
              <a:pPr/>
              <a:t>‹#›</a:t>
            </a:fld>
            <a:endParaRPr lang="en-US" dirty="0"/>
          </a:p>
        </p:txBody>
      </p:sp>
    </p:spTree>
    <p:extLst>
      <p:ext uri="{BB962C8B-B14F-4D97-AF65-F5344CB8AC3E}">
        <p14:creationId xmlns:p14="http://schemas.microsoft.com/office/powerpoint/2010/main" val="668368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7047E0-0096-B048-912F-9C9B46DB27C5}" type="datetimeFigureOut">
              <a:rPr lang="en-US" smtClean="0"/>
              <a:t>7/28/11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183ADB-2B0C-FB48-995F-409DD0CBAFF5}" type="slidenum">
              <a:rPr lang="en-US" smtClean="0"/>
              <a:t>‹#›</a:t>
            </a:fld>
            <a:endParaRPr lang="en-US"/>
          </a:p>
        </p:txBody>
      </p:sp>
    </p:spTree>
    <p:extLst>
      <p:ext uri="{BB962C8B-B14F-4D97-AF65-F5344CB8AC3E}">
        <p14:creationId xmlns:p14="http://schemas.microsoft.com/office/powerpoint/2010/main" val="3524052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7047E0-0096-B048-912F-9C9B46DB27C5}" type="datetimeFigureOut">
              <a:rPr lang="en-US" smtClean="0"/>
              <a:t>7/28/11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183ADB-2B0C-FB48-995F-409DD0CBAFF5}" type="slidenum">
              <a:rPr lang="en-US" smtClean="0"/>
              <a:t>‹#›</a:t>
            </a:fld>
            <a:endParaRPr lang="en-US"/>
          </a:p>
        </p:txBody>
      </p:sp>
    </p:spTree>
    <p:extLst>
      <p:ext uri="{BB962C8B-B14F-4D97-AF65-F5344CB8AC3E}">
        <p14:creationId xmlns:p14="http://schemas.microsoft.com/office/powerpoint/2010/main" val="4214102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7047E0-0096-B048-912F-9C9B46DB27C5}" type="datetimeFigureOut">
              <a:rPr lang="en-US" smtClean="0"/>
              <a:t>7/28/11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183ADB-2B0C-FB48-995F-409DD0CBAFF5}" type="slidenum">
              <a:rPr lang="en-US" smtClean="0"/>
              <a:t>‹#›</a:t>
            </a:fld>
            <a:endParaRPr lang="en-US"/>
          </a:p>
        </p:txBody>
      </p:sp>
    </p:spTree>
    <p:extLst>
      <p:ext uri="{BB962C8B-B14F-4D97-AF65-F5344CB8AC3E}">
        <p14:creationId xmlns:p14="http://schemas.microsoft.com/office/powerpoint/2010/main" val="3709074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DDAE5B-B07C-441A-8026-C23A427A74DC}" type="datetime1">
              <a:rPr lang="en-US" smtClean="0"/>
              <a:pPr/>
              <a:t>7/28/11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a:t>
            </a:fld>
            <a:endParaRPr lang="en-US"/>
          </a:p>
        </p:txBody>
      </p:sp>
    </p:spTree>
    <p:extLst>
      <p:ext uri="{BB962C8B-B14F-4D97-AF65-F5344CB8AC3E}">
        <p14:creationId xmlns:p14="http://schemas.microsoft.com/office/powerpoint/2010/main" val="1870193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F7047E0-0096-B048-912F-9C9B46DB27C5}" type="datetimeFigureOut">
              <a:rPr lang="en-US" smtClean="0"/>
              <a:t>7/28/11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183ADB-2B0C-FB48-995F-409DD0CBAFF5}" type="slidenum">
              <a:rPr lang="en-US" smtClean="0"/>
              <a:t>‹#›</a:t>
            </a:fld>
            <a:endParaRPr lang="en-US"/>
          </a:p>
        </p:txBody>
      </p:sp>
    </p:spTree>
    <p:extLst>
      <p:ext uri="{BB962C8B-B14F-4D97-AF65-F5344CB8AC3E}">
        <p14:creationId xmlns:p14="http://schemas.microsoft.com/office/powerpoint/2010/main" val="2544924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F7047E0-0096-B048-912F-9C9B46DB27C5}" type="datetimeFigureOut">
              <a:rPr lang="en-US" smtClean="0"/>
              <a:t>7/28/11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183ADB-2B0C-FB48-995F-409DD0CBAFF5}" type="slidenum">
              <a:rPr lang="en-US" smtClean="0"/>
              <a:t>‹#›</a:t>
            </a:fld>
            <a:endParaRPr lang="en-US"/>
          </a:p>
        </p:txBody>
      </p:sp>
    </p:spTree>
    <p:extLst>
      <p:ext uri="{BB962C8B-B14F-4D97-AF65-F5344CB8AC3E}">
        <p14:creationId xmlns:p14="http://schemas.microsoft.com/office/powerpoint/2010/main" val="2730814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7047E0-0096-B048-912F-9C9B46DB27C5}" type="datetimeFigureOut">
              <a:rPr lang="en-US" smtClean="0"/>
              <a:t>7/28/11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183ADB-2B0C-FB48-995F-409DD0CBAFF5}" type="slidenum">
              <a:rPr lang="en-US" smtClean="0"/>
              <a:t>‹#›</a:t>
            </a:fld>
            <a:endParaRPr lang="en-US"/>
          </a:p>
        </p:txBody>
      </p:sp>
    </p:spTree>
    <p:extLst>
      <p:ext uri="{BB962C8B-B14F-4D97-AF65-F5344CB8AC3E}">
        <p14:creationId xmlns:p14="http://schemas.microsoft.com/office/powerpoint/2010/main" val="3206071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7047E0-0096-B048-912F-9C9B46DB27C5}" type="datetimeFigureOut">
              <a:rPr lang="en-US" smtClean="0"/>
              <a:t>7/28/11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183ADB-2B0C-FB48-995F-409DD0CBAFF5}" type="slidenum">
              <a:rPr lang="en-US" smtClean="0"/>
              <a:t>‹#›</a:t>
            </a:fld>
            <a:endParaRPr lang="en-US"/>
          </a:p>
        </p:txBody>
      </p:sp>
    </p:spTree>
    <p:extLst>
      <p:ext uri="{BB962C8B-B14F-4D97-AF65-F5344CB8AC3E}">
        <p14:creationId xmlns:p14="http://schemas.microsoft.com/office/powerpoint/2010/main" val="1972234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7047E0-0096-B048-912F-9C9B46DB27C5}" type="datetimeFigureOut">
              <a:rPr lang="en-US" smtClean="0"/>
              <a:t>7/28/11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37D5FE-740C-46F5-801A-FA5477D9711F}" type="slidenum">
              <a:rPr lang="en-US" smtClean="0"/>
              <a:pPr/>
              <a:t>‹#›</a:t>
            </a:fld>
            <a:endParaRPr lang="en-US"/>
          </a:p>
        </p:txBody>
      </p:sp>
    </p:spTree>
    <p:extLst>
      <p:ext uri="{BB962C8B-B14F-4D97-AF65-F5344CB8AC3E}">
        <p14:creationId xmlns:p14="http://schemas.microsoft.com/office/powerpoint/2010/main" val="3302905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7047E0-0096-B048-912F-9C9B46DB27C5}" type="datetimeFigureOut">
              <a:rPr lang="en-US" smtClean="0"/>
              <a:t>7/28/11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183ADB-2B0C-FB48-995F-409DD0CBAFF5}" type="slidenum">
              <a:rPr lang="en-US" smtClean="0"/>
              <a:t>‹#›</a:t>
            </a:fld>
            <a:endParaRPr lang="en-US"/>
          </a:p>
        </p:txBody>
      </p:sp>
    </p:spTree>
    <p:extLst>
      <p:ext uri="{BB962C8B-B14F-4D97-AF65-F5344CB8AC3E}">
        <p14:creationId xmlns:p14="http://schemas.microsoft.com/office/powerpoint/2010/main" val="305812822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7047E0-0096-B048-912F-9C9B46DB27C5}" type="datetimeFigureOut">
              <a:rPr lang="en-US" smtClean="0"/>
              <a:t>7/28/11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183ADB-2B0C-FB48-995F-409DD0CBAFF5}" type="slidenum">
              <a:rPr lang="en-US" smtClean="0"/>
              <a:t>‹#›</a:t>
            </a:fld>
            <a:endParaRPr lang="en-US"/>
          </a:p>
        </p:txBody>
      </p:sp>
    </p:spTree>
    <p:extLst>
      <p:ext uri="{BB962C8B-B14F-4D97-AF65-F5344CB8AC3E}">
        <p14:creationId xmlns:p14="http://schemas.microsoft.com/office/powerpoint/2010/main" val="2943524877"/>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1.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wiki.devchix.com/index.php?title=Rails_3_Curriculum" TargetMode="External"/><Relationship Id="rId3" Type="http://schemas.openxmlformats.org/officeDocument/2006/relationships/hyperlink" Target="https://github.com/railsbridge"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iki.railsbridge.org/projects/railsbridge/wiki/Workshops"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6"/>
          <p:cNvSpPr txBox="1"/>
          <p:nvPr/>
        </p:nvSpPr>
        <p:spPr>
          <a:xfrm>
            <a:off x="88900" y="2961204"/>
            <a:ext cx="9055100" cy="923330"/>
          </a:xfrm>
          <a:prstGeom prst="rect">
            <a:avLst/>
          </a:prstGeom>
          <a:noFill/>
        </p:spPr>
        <p:txBody>
          <a:bodyPr wrap="square" rtlCol="0">
            <a:spAutoFit/>
          </a:bodyPr>
          <a:lstStyle/>
          <a:p>
            <a:pPr algn="ctr"/>
            <a:r>
              <a:rPr lang="en-US" dirty="0" smtClean="0">
                <a:solidFill>
                  <a:schemeClr val="bg1"/>
                </a:solidFill>
              </a:rPr>
              <a:t>Start a workshop. Change the world.</a:t>
            </a:r>
          </a:p>
          <a:p>
            <a:pPr algn="ctr"/>
            <a:endParaRPr lang="en-US" dirty="0">
              <a:solidFill>
                <a:schemeClr val="bg1"/>
              </a:solidFill>
            </a:endParaRPr>
          </a:p>
          <a:p>
            <a:pPr algn="ctr"/>
            <a:endParaRPr lang="en-US" dirty="0" smtClean="0">
              <a:solidFill>
                <a:schemeClr val="bg1"/>
              </a:solidFill>
            </a:endParaRPr>
          </a:p>
        </p:txBody>
      </p:sp>
    </p:spTree>
    <p:extLst>
      <p:ext uri="{BB962C8B-B14F-4D97-AF65-F5344CB8AC3E}">
        <p14:creationId xmlns:p14="http://schemas.microsoft.com/office/powerpoint/2010/main" val="293218189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3"/>
          <p:cNvSpPr txBox="1"/>
          <p:nvPr/>
        </p:nvSpPr>
        <p:spPr>
          <a:xfrm>
            <a:off x="698500" y="13236"/>
            <a:ext cx="8445500" cy="6247864"/>
          </a:xfrm>
          <a:prstGeom prst="rect">
            <a:avLst/>
          </a:prstGeom>
          <a:noFill/>
        </p:spPr>
        <p:txBody>
          <a:bodyPr wrap="square" rtlCol="0">
            <a:spAutoFit/>
          </a:bodyPr>
          <a:lstStyle/>
          <a:p>
            <a:pPr algn="ctr"/>
            <a:r>
              <a:rPr lang="en-US" sz="40000" dirty="0">
                <a:solidFill>
                  <a:srgbClr val="FF0000"/>
                </a:solidFill>
              </a:rPr>
              <a:t>2</a:t>
            </a:r>
            <a:r>
              <a:rPr lang="en-US" sz="40000" dirty="0" smtClean="0">
                <a:solidFill>
                  <a:srgbClr val="FF0000"/>
                </a:solidFill>
              </a:rPr>
              <a:t>%</a:t>
            </a:r>
            <a:r>
              <a:rPr lang="en-US" sz="40000" baseline="30000" dirty="0" smtClean="0"/>
              <a:t>*</a:t>
            </a:r>
            <a:endParaRPr lang="en-US" sz="40000" baseline="30000" dirty="0"/>
          </a:p>
        </p:txBody>
      </p:sp>
      <p:sp>
        <p:nvSpPr>
          <p:cNvPr id="3" name="TextBox 2"/>
          <p:cNvSpPr txBox="1"/>
          <p:nvPr/>
        </p:nvSpPr>
        <p:spPr>
          <a:xfrm>
            <a:off x="5702300" y="6076434"/>
            <a:ext cx="3238500" cy="369332"/>
          </a:xfrm>
          <a:prstGeom prst="rect">
            <a:avLst/>
          </a:prstGeom>
          <a:noFill/>
        </p:spPr>
        <p:txBody>
          <a:bodyPr wrap="square" rtlCol="0">
            <a:spAutoFit/>
          </a:bodyPr>
          <a:lstStyle/>
          <a:p>
            <a:r>
              <a:rPr lang="en-US" dirty="0" smtClean="0"/>
              <a:t>*(1.5%, but let’s round up…)</a:t>
            </a:r>
            <a:endParaRPr lang="en-US" dirty="0"/>
          </a:p>
        </p:txBody>
      </p:sp>
    </p:spTree>
    <p:extLst>
      <p:ext uri="{BB962C8B-B14F-4D97-AF65-F5344CB8AC3E}">
        <p14:creationId xmlns:p14="http://schemas.microsoft.com/office/powerpoint/2010/main" val="95120480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pSp>
        <p:nvGrpSpPr>
          <p:cNvPr id="18" name="Group 17"/>
          <p:cNvGrpSpPr/>
          <p:nvPr/>
        </p:nvGrpSpPr>
        <p:grpSpPr>
          <a:xfrm>
            <a:off x="1161240" y="1481842"/>
            <a:ext cx="283519" cy="806664"/>
            <a:chOff x="587474" y="2542186"/>
            <a:chExt cx="654084" cy="2152289"/>
          </a:xfrm>
          <a:solidFill>
            <a:schemeClr val="bg1"/>
          </a:solidFill>
        </p:grpSpPr>
        <p:sp>
          <p:nvSpPr>
            <p:cNvPr id="4" name="Oval 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6" name="Straight Connector 5"/>
            <p:cNvCxnSpPr>
              <a:stCxn id="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9" name="Group 18"/>
          <p:cNvGrpSpPr/>
          <p:nvPr/>
        </p:nvGrpSpPr>
        <p:grpSpPr>
          <a:xfrm>
            <a:off x="2288810" y="1515233"/>
            <a:ext cx="283519" cy="806664"/>
            <a:chOff x="587474" y="2542186"/>
            <a:chExt cx="654084" cy="2152289"/>
          </a:xfrm>
          <a:solidFill>
            <a:schemeClr val="bg1"/>
          </a:solidFill>
        </p:grpSpPr>
        <p:sp>
          <p:nvSpPr>
            <p:cNvPr id="20" name="Oval 1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21" name="Straight Connector 20"/>
            <p:cNvCxnSpPr>
              <a:stCxn id="2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8" name="Group 77"/>
          <p:cNvGrpSpPr/>
          <p:nvPr/>
        </p:nvGrpSpPr>
        <p:grpSpPr>
          <a:xfrm>
            <a:off x="1555343" y="1507912"/>
            <a:ext cx="283519" cy="806664"/>
            <a:chOff x="587474" y="2542186"/>
            <a:chExt cx="654084" cy="2152289"/>
          </a:xfrm>
          <a:solidFill>
            <a:schemeClr val="bg1"/>
          </a:solidFill>
        </p:grpSpPr>
        <p:sp>
          <p:nvSpPr>
            <p:cNvPr id="79" name="Oval 78"/>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0" name="Straight Connector 79"/>
            <p:cNvCxnSpPr>
              <a:stCxn id="79"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5" name="Group 84"/>
          <p:cNvGrpSpPr/>
          <p:nvPr/>
        </p:nvGrpSpPr>
        <p:grpSpPr>
          <a:xfrm>
            <a:off x="1925558" y="1584753"/>
            <a:ext cx="283519" cy="806664"/>
            <a:chOff x="587474" y="2542186"/>
            <a:chExt cx="654084" cy="2152289"/>
          </a:xfrm>
          <a:solidFill>
            <a:schemeClr val="bg1"/>
          </a:solidFill>
        </p:grpSpPr>
        <p:sp>
          <p:nvSpPr>
            <p:cNvPr id="86" name="Oval 8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7" name="Straight Connector 86"/>
            <p:cNvCxnSpPr>
              <a:stCxn id="8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2" name="Group 91"/>
          <p:cNvGrpSpPr/>
          <p:nvPr/>
        </p:nvGrpSpPr>
        <p:grpSpPr>
          <a:xfrm>
            <a:off x="2628595" y="1550122"/>
            <a:ext cx="283519" cy="806664"/>
            <a:chOff x="587474" y="2542186"/>
            <a:chExt cx="654084" cy="2152289"/>
          </a:xfrm>
          <a:solidFill>
            <a:schemeClr val="bg1"/>
          </a:solidFill>
        </p:grpSpPr>
        <p:sp>
          <p:nvSpPr>
            <p:cNvPr id="93" name="Oval 92"/>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4" name="Straight Connector 93"/>
            <p:cNvCxnSpPr>
              <a:stCxn id="93"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89" name="Group 488"/>
          <p:cNvGrpSpPr/>
          <p:nvPr/>
        </p:nvGrpSpPr>
        <p:grpSpPr>
          <a:xfrm>
            <a:off x="2944508" y="1490855"/>
            <a:ext cx="283519" cy="806664"/>
            <a:chOff x="587474" y="2542186"/>
            <a:chExt cx="654084" cy="2152289"/>
          </a:xfrm>
          <a:solidFill>
            <a:schemeClr val="bg1"/>
          </a:solidFill>
        </p:grpSpPr>
        <p:sp>
          <p:nvSpPr>
            <p:cNvPr id="490" name="Oval 48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491" name="Straight Connector 490"/>
            <p:cNvCxnSpPr>
              <a:stCxn id="49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2" name="Straight Connector 49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3" name="Straight Connector 49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4" name="Straight Connector 49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5" name="Straight Connector 49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96" name="Group 495"/>
          <p:cNvGrpSpPr/>
          <p:nvPr/>
        </p:nvGrpSpPr>
        <p:grpSpPr>
          <a:xfrm>
            <a:off x="3313766" y="1532613"/>
            <a:ext cx="283519" cy="806664"/>
            <a:chOff x="587474" y="2542186"/>
            <a:chExt cx="654084" cy="2152289"/>
          </a:xfrm>
          <a:solidFill>
            <a:schemeClr val="bg1"/>
          </a:solidFill>
        </p:grpSpPr>
        <p:sp>
          <p:nvSpPr>
            <p:cNvPr id="497" name="Oval 496"/>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498" name="Straight Connector 497"/>
            <p:cNvCxnSpPr>
              <a:stCxn id="497"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9" name="Straight Connector 498"/>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0" name="Straight Connector 499"/>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1" name="Straight Connector 500"/>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2" name="Straight Connector 501"/>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03" name="Group 502"/>
          <p:cNvGrpSpPr/>
          <p:nvPr/>
        </p:nvGrpSpPr>
        <p:grpSpPr>
          <a:xfrm>
            <a:off x="821456" y="1563971"/>
            <a:ext cx="283519" cy="806664"/>
            <a:chOff x="587474" y="2542186"/>
            <a:chExt cx="654084" cy="2152289"/>
          </a:xfrm>
          <a:solidFill>
            <a:schemeClr val="bg1"/>
          </a:solidFill>
        </p:grpSpPr>
        <p:sp>
          <p:nvSpPr>
            <p:cNvPr id="504" name="Oval 50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05" name="Straight Connector 504"/>
            <p:cNvCxnSpPr>
              <a:stCxn id="50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6" name="Straight Connector 50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7" name="Straight Connector 50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8" name="Straight Connector 50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9" name="Straight Connector 50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17" name="Group 516"/>
          <p:cNvGrpSpPr/>
          <p:nvPr/>
        </p:nvGrpSpPr>
        <p:grpSpPr>
          <a:xfrm>
            <a:off x="3675945" y="1511832"/>
            <a:ext cx="283519" cy="806664"/>
            <a:chOff x="587474" y="2542186"/>
            <a:chExt cx="654084" cy="2152289"/>
          </a:xfrm>
          <a:solidFill>
            <a:schemeClr val="bg1"/>
          </a:solidFill>
        </p:grpSpPr>
        <p:sp>
          <p:nvSpPr>
            <p:cNvPr id="518" name="Oval 51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19" name="Straight Connector 518"/>
            <p:cNvCxnSpPr>
              <a:stCxn id="51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0" name="Straight Connector 51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1" name="Straight Connector 52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2" name="Straight Connector 52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3" name="Straight Connector 52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31" name="Group 530"/>
          <p:cNvGrpSpPr/>
          <p:nvPr/>
        </p:nvGrpSpPr>
        <p:grpSpPr>
          <a:xfrm>
            <a:off x="3998316" y="1563971"/>
            <a:ext cx="283519" cy="806664"/>
            <a:chOff x="587474" y="2542186"/>
            <a:chExt cx="654084" cy="2152289"/>
          </a:xfrm>
          <a:solidFill>
            <a:schemeClr val="bg1"/>
          </a:solidFill>
        </p:grpSpPr>
        <p:sp>
          <p:nvSpPr>
            <p:cNvPr id="532" name="Oval 53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33" name="Straight Connector 532"/>
            <p:cNvCxnSpPr>
              <a:stCxn id="53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4" name="Straight Connector 53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5" name="Straight Connector 53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6" name="Straight Connector 53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7" name="Straight Connector 53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0" name="Group 539"/>
          <p:cNvGrpSpPr/>
          <p:nvPr/>
        </p:nvGrpSpPr>
        <p:grpSpPr>
          <a:xfrm>
            <a:off x="4710021" y="1481842"/>
            <a:ext cx="283519" cy="806664"/>
            <a:chOff x="587474" y="2542186"/>
            <a:chExt cx="654084" cy="2152289"/>
          </a:xfrm>
          <a:solidFill>
            <a:schemeClr val="bg1"/>
          </a:solidFill>
        </p:grpSpPr>
        <p:sp>
          <p:nvSpPr>
            <p:cNvPr id="604" name="Oval 60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605" name="Straight Connector 604"/>
            <p:cNvCxnSpPr>
              <a:stCxn id="60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6" name="Straight Connector 60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7" name="Straight Connector 60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8" name="Straight Connector 60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9" name="Straight Connector 60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1" name="Group 540"/>
          <p:cNvGrpSpPr/>
          <p:nvPr/>
        </p:nvGrpSpPr>
        <p:grpSpPr>
          <a:xfrm>
            <a:off x="5837591" y="1515233"/>
            <a:ext cx="283519" cy="806664"/>
            <a:chOff x="587474" y="2542186"/>
            <a:chExt cx="654084" cy="2152289"/>
          </a:xfrm>
          <a:solidFill>
            <a:schemeClr val="bg1"/>
          </a:solidFill>
        </p:grpSpPr>
        <p:sp>
          <p:nvSpPr>
            <p:cNvPr id="598" name="Oval 59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99" name="Straight Connector 598"/>
            <p:cNvCxnSpPr>
              <a:stCxn id="59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0" name="Straight Connector 59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1" name="Straight Connector 60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2" name="Straight Connector 60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3" name="Straight Connector 60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2" name="Group 541"/>
          <p:cNvGrpSpPr/>
          <p:nvPr/>
        </p:nvGrpSpPr>
        <p:grpSpPr>
          <a:xfrm>
            <a:off x="5104124" y="1507912"/>
            <a:ext cx="283519" cy="806664"/>
            <a:chOff x="587474" y="2542186"/>
            <a:chExt cx="654084" cy="2152289"/>
          </a:xfrm>
          <a:solidFill>
            <a:schemeClr val="bg1"/>
          </a:solidFill>
        </p:grpSpPr>
        <p:sp>
          <p:nvSpPr>
            <p:cNvPr id="592" name="Oval 59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93" name="Straight Connector 592"/>
            <p:cNvCxnSpPr>
              <a:stCxn id="59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4" name="Straight Connector 59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5" name="Straight Connector 59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6" name="Straight Connector 59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7" name="Straight Connector 59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3" name="Group 542"/>
          <p:cNvGrpSpPr/>
          <p:nvPr/>
        </p:nvGrpSpPr>
        <p:grpSpPr>
          <a:xfrm>
            <a:off x="5474339" y="1584753"/>
            <a:ext cx="283519" cy="806664"/>
            <a:chOff x="587474" y="2542186"/>
            <a:chExt cx="654084" cy="2152289"/>
          </a:xfrm>
          <a:solidFill>
            <a:schemeClr val="bg1"/>
          </a:solidFill>
        </p:grpSpPr>
        <p:sp>
          <p:nvSpPr>
            <p:cNvPr id="586" name="Oval 58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87" name="Straight Connector 586"/>
            <p:cNvCxnSpPr>
              <a:stCxn id="58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8" name="Straight Connector 58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9" name="Straight Connector 58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0" name="Straight Connector 58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1" name="Straight Connector 59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4" name="Group 543"/>
          <p:cNvGrpSpPr/>
          <p:nvPr/>
        </p:nvGrpSpPr>
        <p:grpSpPr>
          <a:xfrm>
            <a:off x="6177375" y="1572695"/>
            <a:ext cx="283519" cy="806664"/>
            <a:chOff x="587474" y="2542186"/>
            <a:chExt cx="654084" cy="2152289"/>
          </a:xfrm>
          <a:solidFill>
            <a:schemeClr val="bg1"/>
          </a:solidFill>
        </p:grpSpPr>
        <p:sp>
          <p:nvSpPr>
            <p:cNvPr id="580" name="Oval 57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81" name="Straight Connector 580"/>
            <p:cNvCxnSpPr>
              <a:stCxn id="58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2" name="Straight Connector 58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3" name="Straight Connector 58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4" name="Straight Connector 58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5" name="Straight Connector 58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5" name="Group 544"/>
          <p:cNvGrpSpPr/>
          <p:nvPr/>
        </p:nvGrpSpPr>
        <p:grpSpPr>
          <a:xfrm>
            <a:off x="6493288" y="1490855"/>
            <a:ext cx="283519" cy="806664"/>
            <a:chOff x="587474" y="2542186"/>
            <a:chExt cx="654084" cy="2152289"/>
          </a:xfrm>
          <a:solidFill>
            <a:schemeClr val="bg1"/>
          </a:solidFill>
        </p:grpSpPr>
        <p:sp>
          <p:nvSpPr>
            <p:cNvPr id="574" name="Oval 57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75" name="Straight Connector 574"/>
            <p:cNvCxnSpPr>
              <a:stCxn id="57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6" name="Straight Connector 57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7" name="Straight Connector 57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8" name="Straight Connector 57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9" name="Straight Connector 57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6" name="Group 545"/>
          <p:cNvGrpSpPr/>
          <p:nvPr/>
        </p:nvGrpSpPr>
        <p:grpSpPr>
          <a:xfrm>
            <a:off x="6862547" y="1577759"/>
            <a:ext cx="283519" cy="806664"/>
            <a:chOff x="587474" y="2542186"/>
            <a:chExt cx="654084" cy="2152289"/>
          </a:xfrm>
          <a:solidFill>
            <a:schemeClr val="bg1"/>
          </a:solidFill>
        </p:grpSpPr>
        <p:sp>
          <p:nvSpPr>
            <p:cNvPr id="568" name="Oval 56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69" name="Straight Connector 568"/>
            <p:cNvCxnSpPr>
              <a:stCxn id="56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0" name="Straight Connector 56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1" name="Straight Connector 57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2" name="Straight Connector 57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3" name="Straight Connector 57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7" name="Group 546"/>
          <p:cNvGrpSpPr/>
          <p:nvPr/>
        </p:nvGrpSpPr>
        <p:grpSpPr>
          <a:xfrm>
            <a:off x="4370237" y="1563971"/>
            <a:ext cx="283519" cy="806664"/>
            <a:chOff x="587474" y="2542186"/>
            <a:chExt cx="654084" cy="2152289"/>
          </a:xfrm>
          <a:solidFill>
            <a:schemeClr val="bg1"/>
          </a:solidFill>
        </p:grpSpPr>
        <p:sp>
          <p:nvSpPr>
            <p:cNvPr id="562" name="Oval 56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63" name="Straight Connector 562"/>
            <p:cNvCxnSpPr>
              <a:stCxn id="56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4" name="Straight Connector 56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5" name="Straight Connector 56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6" name="Straight Connector 56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7" name="Straight Connector 56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8" name="Group 547"/>
          <p:cNvGrpSpPr/>
          <p:nvPr/>
        </p:nvGrpSpPr>
        <p:grpSpPr>
          <a:xfrm>
            <a:off x="7224725" y="1511832"/>
            <a:ext cx="283519" cy="806664"/>
            <a:chOff x="587474" y="2542186"/>
            <a:chExt cx="654084" cy="2152289"/>
          </a:xfrm>
          <a:solidFill>
            <a:schemeClr val="bg1"/>
          </a:solidFill>
        </p:grpSpPr>
        <p:sp>
          <p:nvSpPr>
            <p:cNvPr id="556" name="Oval 55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57" name="Straight Connector 556"/>
            <p:cNvCxnSpPr>
              <a:stCxn id="55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8" name="Straight Connector 55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9" name="Straight Connector 55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0" name="Straight Connector 55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1" name="Straight Connector 56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9" name="Group 548"/>
          <p:cNvGrpSpPr/>
          <p:nvPr/>
        </p:nvGrpSpPr>
        <p:grpSpPr>
          <a:xfrm>
            <a:off x="7547097" y="1563971"/>
            <a:ext cx="283519" cy="806664"/>
            <a:chOff x="587474" y="2542186"/>
            <a:chExt cx="654084" cy="2152289"/>
          </a:xfrm>
          <a:solidFill>
            <a:schemeClr val="bg1"/>
          </a:solidFill>
        </p:grpSpPr>
        <p:sp>
          <p:nvSpPr>
            <p:cNvPr id="550" name="Oval 54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51" name="Straight Connector 550"/>
            <p:cNvCxnSpPr>
              <a:stCxn id="55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2" name="Straight Connector 55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3" name="Straight Connector 55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4" name="Straight Connector 55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5" name="Straight Connector 55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52" name="Group 751"/>
          <p:cNvGrpSpPr/>
          <p:nvPr/>
        </p:nvGrpSpPr>
        <p:grpSpPr>
          <a:xfrm>
            <a:off x="524037" y="1635127"/>
            <a:ext cx="283519" cy="806664"/>
            <a:chOff x="587474" y="2542186"/>
            <a:chExt cx="654084" cy="2152289"/>
          </a:xfrm>
          <a:solidFill>
            <a:schemeClr val="bg1"/>
          </a:solidFill>
        </p:grpSpPr>
        <p:sp>
          <p:nvSpPr>
            <p:cNvPr id="753" name="Oval 752"/>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754" name="Straight Connector 753"/>
            <p:cNvCxnSpPr>
              <a:stCxn id="753"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5" name="Straight Connector 754"/>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6" name="Straight Connector 755"/>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7" name="Straight Connector 756"/>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8" name="Straight Connector 757"/>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59" name="Group 758"/>
          <p:cNvGrpSpPr/>
          <p:nvPr/>
        </p:nvGrpSpPr>
        <p:grpSpPr>
          <a:xfrm>
            <a:off x="7878626" y="1515233"/>
            <a:ext cx="283519" cy="806664"/>
            <a:chOff x="587474" y="2542186"/>
            <a:chExt cx="654084" cy="2152289"/>
          </a:xfrm>
          <a:solidFill>
            <a:schemeClr val="bg1"/>
          </a:solidFill>
        </p:grpSpPr>
        <p:sp>
          <p:nvSpPr>
            <p:cNvPr id="760" name="Oval 75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761" name="Straight Connector 760"/>
            <p:cNvCxnSpPr>
              <a:stCxn id="76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2" name="Straight Connector 76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3" name="Straight Connector 76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4" name="Straight Connector 76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5" name="Straight Connector 76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66" name="Group 765"/>
          <p:cNvGrpSpPr/>
          <p:nvPr/>
        </p:nvGrpSpPr>
        <p:grpSpPr>
          <a:xfrm>
            <a:off x="8223771" y="1550122"/>
            <a:ext cx="283519" cy="806664"/>
            <a:chOff x="587474" y="2542186"/>
            <a:chExt cx="654084" cy="2152289"/>
          </a:xfrm>
          <a:solidFill>
            <a:schemeClr val="bg1"/>
          </a:solidFill>
        </p:grpSpPr>
        <p:sp>
          <p:nvSpPr>
            <p:cNvPr id="767" name="Oval 766"/>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768" name="Straight Connector 767"/>
            <p:cNvCxnSpPr>
              <a:stCxn id="767"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9" name="Straight Connector 768"/>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0" name="Straight Connector 769"/>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1" name="Straight Connector 770"/>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2" name="Straight Connector 771"/>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73" name="Group 772"/>
          <p:cNvGrpSpPr/>
          <p:nvPr/>
        </p:nvGrpSpPr>
        <p:grpSpPr>
          <a:xfrm>
            <a:off x="181785" y="1588698"/>
            <a:ext cx="283519" cy="806664"/>
            <a:chOff x="587474" y="2542186"/>
            <a:chExt cx="654084" cy="2152289"/>
          </a:xfrm>
          <a:solidFill>
            <a:schemeClr val="bg1"/>
          </a:solidFill>
        </p:grpSpPr>
        <p:sp>
          <p:nvSpPr>
            <p:cNvPr id="774" name="Oval 773"/>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775" name="Straight Connector 774"/>
            <p:cNvCxnSpPr>
              <a:stCxn id="774"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76" name="Straight Connector 775"/>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77" name="Straight Connector 776"/>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78" name="Straight Connector 777"/>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79" name="Straight Connector 778"/>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780" name="Group 779"/>
          <p:cNvGrpSpPr/>
          <p:nvPr/>
        </p:nvGrpSpPr>
        <p:grpSpPr>
          <a:xfrm>
            <a:off x="8526428" y="1481842"/>
            <a:ext cx="283519" cy="806664"/>
            <a:chOff x="587474" y="2542186"/>
            <a:chExt cx="654084" cy="2152289"/>
          </a:xfrm>
          <a:solidFill>
            <a:schemeClr val="bg1"/>
          </a:solidFill>
        </p:grpSpPr>
        <p:sp>
          <p:nvSpPr>
            <p:cNvPr id="781" name="Oval 780"/>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782" name="Straight Connector 781"/>
            <p:cNvCxnSpPr>
              <a:stCxn id="781"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83" name="Straight Connector 782"/>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84" name="Straight Connector 783"/>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85" name="Straight Connector 784"/>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86" name="Straight Connector 785"/>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89" name="Group 788"/>
          <p:cNvGrpSpPr/>
          <p:nvPr/>
        </p:nvGrpSpPr>
        <p:grpSpPr>
          <a:xfrm>
            <a:off x="1264153" y="2395362"/>
            <a:ext cx="283519" cy="806664"/>
            <a:chOff x="587474" y="2542186"/>
            <a:chExt cx="654084" cy="2152289"/>
          </a:xfrm>
          <a:solidFill>
            <a:schemeClr val="bg1"/>
          </a:solidFill>
        </p:grpSpPr>
        <p:sp>
          <p:nvSpPr>
            <p:cNvPr id="958" name="Oval 95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59" name="Straight Connector 958"/>
            <p:cNvCxnSpPr>
              <a:stCxn id="95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60" name="Straight Connector 95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61" name="Straight Connector 96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62" name="Straight Connector 96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63" name="Straight Connector 96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90" name="Group 789"/>
          <p:cNvGrpSpPr/>
          <p:nvPr/>
        </p:nvGrpSpPr>
        <p:grpSpPr>
          <a:xfrm>
            <a:off x="2391723" y="2428753"/>
            <a:ext cx="283519" cy="806664"/>
            <a:chOff x="587474" y="2542186"/>
            <a:chExt cx="654084" cy="2152289"/>
          </a:xfrm>
          <a:solidFill>
            <a:schemeClr val="bg1"/>
          </a:solidFill>
        </p:grpSpPr>
        <p:sp>
          <p:nvSpPr>
            <p:cNvPr id="952" name="Oval 95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53" name="Straight Connector 952"/>
            <p:cNvCxnSpPr>
              <a:stCxn id="95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54" name="Straight Connector 95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55" name="Straight Connector 95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56" name="Straight Connector 95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57" name="Straight Connector 95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91" name="Group 790"/>
          <p:cNvGrpSpPr/>
          <p:nvPr/>
        </p:nvGrpSpPr>
        <p:grpSpPr>
          <a:xfrm>
            <a:off x="1658256" y="2421432"/>
            <a:ext cx="283519" cy="806664"/>
            <a:chOff x="587474" y="2542186"/>
            <a:chExt cx="654084" cy="2152289"/>
          </a:xfrm>
          <a:solidFill>
            <a:schemeClr val="bg1"/>
          </a:solidFill>
        </p:grpSpPr>
        <p:sp>
          <p:nvSpPr>
            <p:cNvPr id="946" name="Oval 94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47" name="Straight Connector 946"/>
            <p:cNvCxnSpPr>
              <a:stCxn id="94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48" name="Straight Connector 94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49" name="Straight Connector 94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50" name="Straight Connector 94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51" name="Straight Connector 95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92" name="Group 791"/>
          <p:cNvGrpSpPr/>
          <p:nvPr/>
        </p:nvGrpSpPr>
        <p:grpSpPr>
          <a:xfrm>
            <a:off x="2028471" y="2498273"/>
            <a:ext cx="283519" cy="806664"/>
            <a:chOff x="587474" y="2542186"/>
            <a:chExt cx="654084" cy="2152289"/>
          </a:xfrm>
          <a:solidFill>
            <a:schemeClr val="bg1"/>
          </a:solidFill>
        </p:grpSpPr>
        <p:sp>
          <p:nvSpPr>
            <p:cNvPr id="940" name="Oval 93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41" name="Straight Connector 940"/>
            <p:cNvCxnSpPr>
              <a:stCxn id="94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42" name="Straight Connector 94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43" name="Straight Connector 94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44" name="Straight Connector 94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45" name="Straight Connector 94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93" name="Group 792"/>
          <p:cNvGrpSpPr/>
          <p:nvPr/>
        </p:nvGrpSpPr>
        <p:grpSpPr>
          <a:xfrm>
            <a:off x="2731508" y="2463642"/>
            <a:ext cx="283519" cy="806664"/>
            <a:chOff x="587474" y="2542186"/>
            <a:chExt cx="654084" cy="2152289"/>
          </a:xfrm>
          <a:solidFill>
            <a:schemeClr val="bg1"/>
          </a:solidFill>
        </p:grpSpPr>
        <p:sp>
          <p:nvSpPr>
            <p:cNvPr id="934" name="Oval 93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35" name="Straight Connector 934"/>
            <p:cNvCxnSpPr>
              <a:stCxn id="93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6" name="Straight Connector 93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7" name="Straight Connector 93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8" name="Straight Connector 93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9" name="Straight Connector 93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94" name="Group 793"/>
          <p:cNvGrpSpPr/>
          <p:nvPr/>
        </p:nvGrpSpPr>
        <p:grpSpPr>
          <a:xfrm>
            <a:off x="3047421" y="2404375"/>
            <a:ext cx="283519" cy="806664"/>
            <a:chOff x="587474" y="2542186"/>
            <a:chExt cx="654084" cy="2152289"/>
          </a:xfrm>
          <a:solidFill>
            <a:schemeClr val="bg1"/>
          </a:solidFill>
        </p:grpSpPr>
        <p:sp>
          <p:nvSpPr>
            <p:cNvPr id="928" name="Oval 92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29" name="Straight Connector 928"/>
            <p:cNvCxnSpPr>
              <a:stCxn id="92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0" name="Straight Connector 92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1" name="Straight Connector 93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2" name="Straight Connector 93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3" name="Straight Connector 93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95" name="Group 794"/>
          <p:cNvGrpSpPr/>
          <p:nvPr/>
        </p:nvGrpSpPr>
        <p:grpSpPr>
          <a:xfrm>
            <a:off x="3416679" y="2446133"/>
            <a:ext cx="283519" cy="806664"/>
            <a:chOff x="587474" y="2542186"/>
            <a:chExt cx="654084" cy="2152289"/>
          </a:xfrm>
          <a:solidFill>
            <a:schemeClr val="bg1"/>
          </a:solidFill>
        </p:grpSpPr>
        <p:sp>
          <p:nvSpPr>
            <p:cNvPr id="922" name="Oval 92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23" name="Straight Connector 922"/>
            <p:cNvCxnSpPr>
              <a:stCxn id="92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24" name="Straight Connector 92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25" name="Straight Connector 92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26" name="Straight Connector 92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27" name="Straight Connector 92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96" name="Group 795"/>
          <p:cNvGrpSpPr/>
          <p:nvPr/>
        </p:nvGrpSpPr>
        <p:grpSpPr>
          <a:xfrm>
            <a:off x="924369" y="2477491"/>
            <a:ext cx="283519" cy="806664"/>
            <a:chOff x="587474" y="2542186"/>
            <a:chExt cx="654084" cy="2152289"/>
          </a:xfrm>
          <a:solidFill>
            <a:schemeClr val="bg1"/>
          </a:solidFill>
        </p:grpSpPr>
        <p:sp>
          <p:nvSpPr>
            <p:cNvPr id="916" name="Oval 91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17" name="Straight Connector 916"/>
            <p:cNvCxnSpPr>
              <a:stCxn id="91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8" name="Straight Connector 91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9" name="Straight Connector 91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20" name="Straight Connector 91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21" name="Straight Connector 92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97" name="Group 796"/>
          <p:cNvGrpSpPr/>
          <p:nvPr/>
        </p:nvGrpSpPr>
        <p:grpSpPr>
          <a:xfrm>
            <a:off x="3778858" y="2425352"/>
            <a:ext cx="283519" cy="806664"/>
            <a:chOff x="587474" y="2542186"/>
            <a:chExt cx="654084" cy="2152289"/>
          </a:xfrm>
          <a:solidFill>
            <a:schemeClr val="bg1"/>
          </a:solidFill>
        </p:grpSpPr>
        <p:sp>
          <p:nvSpPr>
            <p:cNvPr id="910" name="Oval 90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11" name="Straight Connector 910"/>
            <p:cNvCxnSpPr>
              <a:stCxn id="91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2" name="Straight Connector 91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3" name="Straight Connector 91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4" name="Straight Connector 91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5" name="Straight Connector 91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98" name="Group 797"/>
          <p:cNvGrpSpPr/>
          <p:nvPr/>
        </p:nvGrpSpPr>
        <p:grpSpPr>
          <a:xfrm>
            <a:off x="4101229" y="2477491"/>
            <a:ext cx="283519" cy="806664"/>
            <a:chOff x="587474" y="2542186"/>
            <a:chExt cx="654084" cy="2152289"/>
          </a:xfrm>
          <a:solidFill>
            <a:schemeClr val="bg1"/>
          </a:solidFill>
        </p:grpSpPr>
        <p:sp>
          <p:nvSpPr>
            <p:cNvPr id="904" name="Oval 90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05" name="Straight Connector 904"/>
            <p:cNvCxnSpPr>
              <a:stCxn id="90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6" name="Straight Connector 90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7" name="Straight Connector 90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8" name="Straight Connector 90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9" name="Straight Connector 90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99" name="Group 798"/>
          <p:cNvGrpSpPr/>
          <p:nvPr/>
        </p:nvGrpSpPr>
        <p:grpSpPr>
          <a:xfrm>
            <a:off x="4812934" y="2395362"/>
            <a:ext cx="283519" cy="806664"/>
            <a:chOff x="587474" y="2542186"/>
            <a:chExt cx="654084" cy="2152289"/>
          </a:xfrm>
          <a:solidFill>
            <a:schemeClr val="bg1"/>
          </a:solidFill>
        </p:grpSpPr>
        <p:sp>
          <p:nvSpPr>
            <p:cNvPr id="898" name="Oval 89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99" name="Straight Connector 898"/>
            <p:cNvCxnSpPr>
              <a:stCxn id="89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0" name="Straight Connector 89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1" name="Straight Connector 90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2" name="Straight Connector 90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3" name="Straight Connector 90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0" name="Group 799"/>
          <p:cNvGrpSpPr/>
          <p:nvPr/>
        </p:nvGrpSpPr>
        <p:grpSpPr>
          <a:xfrm>
            <a:off x="5940504" y="2428753"/>
            <a:ext cx="283519" cy="806664"/>
            <a:chOff x="587474" y="2542186"/>
            <a:chExt cx="654084" cy="2152289"/>
          </a:xfrm>
          <a:solidFill>
            <a:schemeClr val="bg1"/>
          </a:solidFill>
        </p:grpSpPr>
        <p:sp>
          <p:nvSpPr>
            <p:cNvPr id="892" name="Oval 89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93" name="Straight Connector 892"/>
            <p:cNvCxnSpPr>
              <a:stCxn id="89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94" name="Straight Connector 89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95" name="Straight Connector 89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96" name="Straight Connector 89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97" name="Straight Connector 89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1" name="Group 800"/>
          <p:cNvGrpSpPr/>
          <p:nvPr/>
        </p:nvGrpSpPr>
        <p:grpSpPr>
          <a:xfrm>
            <a:off x="5207037" y="2421432"/>
            <a:ext cx="283519" cy="806664"/>
            <a:chOff x="587474" y="2542186"/>
            <a:chExt cx="654084" cy="2152289"/>
          </a:xfrm>
          <a:solidFill>
            <a:schemeClr val="bg1"/>
          </a:solidFill>
        </p:grpSpPr>
        <p:sp>
          <p:nvSpPr>
            <p:cNvPr id="886" name="Oval 88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87" name="Straight Connector 886"/>
            <p:cNvCxnSpPr>
              <a:stCxn id="88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8" name="Straight Connector 88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9" name="Straight Connector 88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90" name="Straight Connector 88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91" name="Straight Connector 89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2" name="Group 801"/>
          <p:cNvGrpSpPr/>
          <p:nvPr/>
        </p:nvGrpSpPr>
        <p:grpSpPr>
          <a:xfrm>
            <a:off x="5577252" y="2498273"/>
            <a:ext cx="283519" cy="806664"/>
            <a:chOff x="587474" y="2542186"/>
            <a:chExt cx="654084" cy="2152289"/>
          </a:xfrm>
          <a:solidFill>
            <a:schemeClr val="bg1"/>
          </a:solidFill>
        </p:grpSpPr>
        <p:sp>
          <p:nvSpPr>
            <p:cNvPr id="880" name="Oval 87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81" name="Straight Connector 880"/>
            <p:cNvCxnSpPr>
              <a:stCxn id="88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2" name="Straight Connector 88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3" name="Straight Connector 88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4" name="Straight Connector 88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5" name="Straight Connector 88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3" name="Group 802"/>
          <p:cNvGrpSpPr/>
          <p:nvPr/>
        </p:nvGrpSpPr>
        <p:grpSpPr>
          <a:xfrm>
            <a:off x="6280288" y="2486215"/>
            <a:ext cx="283519" cy="806664"/>
            <a:chOff x="587474" y="2542186"/>
            <a:chExt cx="654084" cy="2152289"/>
          </a:xfrm>
          <a:solidFill>
            <a:schemeClr val="bg1"/>
          </a:solidFill>
        </p:grpSpPr>
        <p:sp>
          <p:nvSpPr>
            <p:cNvPr id="874" name="Oval 87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75" name="Straight Connector 874"/>
            <p:cNvCxnSpPr>
              <a:stCxn id="87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6" name="Straight Connector 87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7" name="Straight Connector 87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8" name="Straight Connector 87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9" name="Straight Connector 87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4" name="Group 803"/>
          <p:cNvGrpSpPr/>
          <p:nvPr/>
        </p:nvGrpSpPr>
        <p:grpSpPr>
          <a:xfrm>
            <a:off x="6596201" y="2404375"/>
            <a:ext cx="283519" cy="806664"/>
            <a:chOff x="587474" y="2542186"/>
            <a:chExt cx="654084" cy="2152289"/>
          </a:xfrm>
          <a:solidFill>
            <a:schemeClr val="bg1"/>
          </a:solidFill>
        </p:grpSpPr>
        <p:sp>
          <p:nvSpPr>
            <p:cNvPr id="868" name="Oval 86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69" name="Straight Connector 868"/>
            <p:cNvCxnSpPr>
              <a:stCxn id="86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0" name="Straight Connector 86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1" name="Straight Connector 87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2" name="Straight Connector 87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3" name="Straight Connector 87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5" name="Group 804"/>
          <p:cNvGrpSpPr/>
          <p:nvPr/>
        </p:nvGrpSpPr>
        <p:grpSpPr>
          <a:xfrm>
            <a:off x="6965460" y="2491279"/>
            <a:ext cx="283519" cy="806664"/>
            <a:chOff x="587474" y="2542186"/>
            <a:chExt cx="654084" cy="2152289"/>
          </a:xfrm>
          <a:solidFill>
            <a:schemeClr val="bg1"/>
          </a:solidFill>
        </p:grpSpPr>
        <p:sp>
          <p:nvSpPr>
            <p:cNvPr id="862" name="Oval 86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63" name="Straight Connector 862"/>
            <p:cNvCxnSpPr>
              <a:stCxn id="86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4" name="Straight Connector 86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5" name="Straight Connector 86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6" name="Straight Connector 86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7" name="Straight Connector 86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6" name="Group 805"/>
          <p:cNvGrpSpPr/>
          <p:nvPr/>
        </p:nvGrpSpPr>
        <p:grpSpPr>
          <a:xfrm>
            <a:off x="4473150" y="2477491"/>
            <a:ext cx="283519" cy="806664"/>
            <a:chOff x="587474" y="2542186"/>
            <a:chExt cx="654084" cy="2152289"/>
          </a:xfrm>
          <a:solidFill>
            <a:schemeClr val="bg1"/>
          </a:solidFill>
        </p:grpSpPr>
        <p:sp>
          <p:nvSpPr>
            <p:cNvPr id="856" name="Oval 85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57" name="Straight Connector 856"/>
            <p:cNvCxnSpPr>
              <a:stCxn id="85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8" name="Straight Connector 85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9" name="Straight Connector 85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0" name="Straight Connector 85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1" name="Straight Connector 86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7" name="Group 806"/>
          <p:cNvGrpSpPr/>
          <p:nvPr/>
        </p:nvGrpSpPr>
        <p:grpSpPr>
          <a:xfrm>
            <a:off x="7327638" y="2425352"/>
            <a:ext cx="283519" cy="806664"/>
            <a:chOff x="587474" y="2542186"/>
            <a:chExt cx="654084" cy="2152289"/>
          </a:xfrm>
          <a:solidFill>
            <a:schemeClr val="bg1"/>
          </a:solidFill>
        </p:grpSpPr>
        <p:sp>
          <p:nvSpPr>
            <p:cNvPr id="850" name="Oval 84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51" name="Straight Connector 850"/>
            <p:cNvCxnSpPr>
              <a:stCxn id="85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2" name="Straight Connector 85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3" name="Straight Connector 85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4" name="Straight Connector 85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5" name="Straight Connector 85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8" name="Group 807"/>
          <p:cNvGrpSpPr/>
          <p:nvPr/>
        </p:nvGrpSpPr>
        <p:grpSpPr>
          <a:xfrm>
            <a:off x="7650010" y="2477491"/>
            <a:ext cx="283519" cy="806664"/>
            <a:chOff x="587474" y="2542186"/>
            <a:chExt cx="654084" cy="2152289"/>
          </a:xfrm>
          <a:solidFill>
            <a:schemeClr val="bg1"/>
          </a:solidFill>
        </p:grpSpPr>
        <p:sp>
          <p:nvSpPr>
            <p:cNvPr id="844" name="Oval 84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45" name="Straight Connector 844"/>
            <p:cNvCxnSpPr>
              <a:stCxn id="84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6" name="Straight Connector 84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7" name="Straight Connector 84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8" name="Straight Connector 84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9" name="Straight Connector 84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9" name="Group 808"/>
          <p:cNvGrpSpPr/>
          <p:nvPr/>
        </p:nvGrpSpPr>
        <p:grpSpPr>
          <a:xfrm>
            <a:off x="626950" y="2548647"/>
            <a:ext cx="283519" cy="806664"/>
            <a:chOff x="587474" y="2542186"/>
            <a:chExt cx="654084" cy="2152289"/>
          </a:xfrm>
          <a:solidFill>
            <a:schemeClr val="bg1"/>
          </a:solidFill>
        </p:grpSpPr>
        <p:sp>
          <p:nvSpPr>
            <p:cNvPr id="838" name="Oval 83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39" name="Straight Connector 838"/>
            <p:cNvCxnSpPr>
              <a:stCxn id="83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0" name="Straight Connector 83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1" name="Straight Connector 84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2" name="Straight Connector 84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3" name="Straight Connector 84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10" name="Group 809"/>
          <p:cNvGrpSpPr/>
          <p:nvPr/>
        </p:nvGrpSpPr>
        <p:grpSpPr>
          <a:xfrm>
            <a:off x="7981539" y="2428753"/>
            <a:ext cx="283519" cy="806664"/>
            <a:chOff x="587474" y="2542186"/>
            <a:chExt cx="654084" cy="2152289"/>
          </a:xfrm>
          <a:solidFill>
            <a:schemeClr val="bg1"/>
          </a:solidFill>
        </p:grpSpPr>
        <p:sp>
          <p:nvSpPr>
            <p:cNvPr id="832" name="Oval 83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33" name="Straight Connector 832"/>
            <p:cNvCxnSpPr>
              <a:stCxn id="83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4" name="Straight Connector 83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5" name="Straight Connector 83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6" name="Straight Connector 83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7" name="Straight Connector 83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11" name="Group 810"/>
          <p:cNvGrpSpPr/>
          <p:nvPr/>
        </p:nvGrpSpPr>
        <p:grpSpPr>
          <a:xfrm>
            <a:off x="8326684" y="2463642"/>
            <a:ext cx="283519" cy="806664"/>
            <a:chOff x="587474" y="2542186"/>
            <a:chExt cx="654084" cy="2152289"/>
          </a:xfrm>
          <a:solidFill>
            <a:schemeClr val="bg1"/>
          </a:solidFill>
        </p:grpSpPr>
        <p:sp>
          <p:nvSpPr>
            <p:cNvPr id="826" name="Oval 82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27" name="Straight Connector 826"/>
            <p:cNvCxnSpPr>
              <a:stCxn id="82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8" name="Straight Connector 82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9" name="Straight Connector 82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0" name="Straight Connector 82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1" name="Straight Connector 83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12" name="Group 811"/>
          <p:cNvGrpSpPr/>
          <p:nvPr/>
        </p:nvGrpSpPr>
        <p:grpSpPr>
          <a:xfrm>
            <a:off x="284698" y="2502218"/>
            <a:ext cx="283519" cy="806664"/>
            <a:chOff x="587474" y="2542186"/>
            <a:chExt cx="654084" cy="2152289"/>
          </a:xfrm>
          <a:solidFill>
            <a:schemeClr val="bg1"/>
          </a:solidFill>
        </p:grpSpPr>
        <p:sp>
          <p:nvSpPr>
            <p:cNvPr id="820" name="Oval 81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21" name="Straight Connector 820"/>
            <p:cNvCxnSpPr>
              <a:stCxn id="82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2" name="Straight Connector 82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3" name="Straight Connector 82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4" name="Straight Connector 82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5" name="Straight Connector 82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13" name="Group 812"/>
          <p:cNvGrpSpPr/>
          <p:nvPr/>
        </p:nvGrpSpPr>
        <p:grpSpPr>
          <a:xfrm>
            <a:off x="8629341" y="2395362"/>
            <a:ext cx="283519" cy="806664"/>
            <a:chOff x="587474" y="2542186"/>
            <a:chExt cx="654084" cy="2152289"/>
          </a:xfrm>
          <a:solidFill>
            <a:schemeClr val="bg1"/>
          </a:solidFill>
        </p:grpSpPr>
        <p:sp>
          <p:nvSpPr>
            <p:cNvPr id="814" name="Oval 81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15" name="Straight Connector 814"/>
            <p:cNvCxnSpPr>
              <a:stCxn id="81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6" name="Straight Connector 81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7" name="Straight Connector 81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8" name="Straight Connector 81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9" name="Straight Connector 81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65" name="Group 964"/>
          <p:cNvGrpSpPr/>
          <p:nvPr/>
        </p:nvGrpSpPr>
        <p:grpSpPr>
          <a:xfrm>
            <a:off x="1188011" y="3351442"/>
            <a:ext cx="283519" cy="806664"/>
            <a:chOff x="587474" y="2542186"/>
            <a:chExt cx="654084" cy="2152289"/>
          </a:xfrm>
          <a:solidFill>
            <a:schemeClr val="bg1"/>
          </a:solidFill>
        </p:grpSpPr>
        <p:sp>
          <p:nvSpPr>
            <p:cNvPr id="1134" name="Oval 113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35" name="Straight Connector 1134"/>
            <p:cNvCxnSpPr>
              <a:stCxn id="113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6" name="Straight Connector 113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7" name="Straight Connector 113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8" name="Straight Connector 113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9" name="Straight Connector 113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66" name="Group 965"/>
          <p:cNvGrpSpPr/>
          <p:nvPr/>
        </p:nvGrpSpPr>
        <p:grpSpPr>
          <a:xfrm>
            <a:off x="2315581" y="3384833"/>
            <a:ext cx="283519" cy="806664"/>
            <a:chOff x="587474" y="2542186"/>
            <a:chExt cx="654084" cy="2152289"/>
          </a:xfrm>
          <a:solidFill>
            <a:schemeClr val="bg1"/>
          </a:solidFill>
        </p:grpSpPr>
        <p:sp>
          <p:nvSpPr>
            <p:cNvPr id="1128" name="Oval 112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29" name="Straight Connector 1128"/>
            <p:cNvCxnSpPr>
              <a:stCxn id="112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0" name="Straight Connector 112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1" name="Straight Connector 113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2" name="Straight Connector 113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3" name="Straight Connector 113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67" name="Group 966"/>
          <p:cNvGrpSpPr/>
          <p:nvPr/>
        </p:nvGrpSpPr>
        <p:grpSpPr>
          <a:xfrm>
            <a:off x="1582114" y="3377512"/>
            <a:ext cx="283519" cy="806664"/>
            <a:chOff x="587474" y="2542186"/>
            <a:chExt cx="654084" cy="2152289"/>
          </a:xfrm>
          <a:solidFill>
            <a:schemeClr val="bg1"/>
          </a:solidFill>
        </p:grpSpPr>
        <p:sp>
          <p:nvSpPr>
            <p:cNvPr id="1122" name="Oval 112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23" name="Straight Connector 1122"/>
            <p:cNvCxnSpPr>
              <a:stCxn id="112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24" name="Straight Connector 112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25" name="Straight Connector 112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26" name="Straight Connector 112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27" name="Straight Connector 112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68" name="Group 967"/>
          <p:cNvGrpSpPr/>
          <p:nvPr/>
        </p:nvGrpSpPr>
        <p:grpSpPr>
          <a:xfrm>
            <a:off x="1952329" y="3454353"/>
            <a:ext cx="283519" cy="806664"/>
            <a:chOff x="587474" y="2542186"/>
            <a:chExt cx="654084" cy="2152289"/>
          </a:xfrm>
          <a:solidFill>
            <a:schemeClr val="bg1"/>
          </a:solidFill>
        </p:grpSpPr>
        <p:sp>
          <p:nvSpPr>
            <p:cNvPr id="1116" name="Oval 111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17" name="Straight Connector 1116"/>
            <p:cNvCxnSpPr>
              <a:stCxn id="111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8" name="Straight Connector 111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9" name="Straight Connector 111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20" name="Straight Connector 111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21" name="Straight Connector 112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69" name="Group 968"/>
          <p:cNvGrpSpPr/>
          <p:nvPr/>
        </p:nvGrpSpPr>
        <p:grpSpPr>
          <a:xfrm>
            <a:off x="2655366" y="3419722"/>
            <a:ext cx="283519" cy="806664"/>
            <a:chOff x="587474" y="2542186"/>
            <a:chExt cx="654084" cy="2152289"/>
          </a:xfrm>
          <a:solidFill>
            <a:schemeClr val="bg1"/>
          </a:solidFill>
        </p:grpSpPr>
        <p:sp>
          <p:nvSpPr>
            <p:cNvPr id="1110" name="Oval 110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11" name="Straight Connector 1110"/>
            <p:cNvCxnSpPr>
              <a:stCxn id="111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2" name="Straight Connector 111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3" name="Straight Connector 111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4" name="Straight Connector 111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5" name="Straight Connector 111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0" name="Group 969"/>
          <p:cNvGrpSpPr/>
          <p:nvPr/>
        </p:nvGrpSpPr>
        <p:grpSpPr>
          <a:xfrm>
            <a:off x="2971279" y="3360455"/>
            <a:ext cx="283519" cy="806664"/>
            <a:chOff x="587474" y="2542186"/>
            <a:chExt cx="654084" cy="2152289"/>
          </a:xfrm>
          <a:solidFill>
            <a:schemeClr val="bg1"/>
          </a:solidFill>
        </p:grpSpPr>
        <p:sp>
          <p:nvSpPr>
            <p:cNvPr id="1104" name="Oval 110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05" name="Straight Connector 1104"/>
            <p:cNvCxnSpPr>
              <a:stCxn id="110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6" name="Straight Connector 110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7" name="Straight Connector 110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8" name="Straight Connector 110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9" name="Straight Connector 110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1" name="Group 970"/>
          <p:cNvGrpSpPr/>
          <p:nvPr/>
        </p:nvGrpSpPr>
        <p:grpSpPr>
          <a:xfrm>
            <a:off x="3340537" y="3402213"/>
            <a:ext cx="283519" cy="806664"/>
            <a:chOff x="587474" y="2542186"/>
            <a:chExt cx="654084" cy="2152289"/>
          </a:xfrm>
          <a:solidFill>
            <a:schemeClr val="bg1"/>
          </a:solidFill>
        </p:grpSpPr>
        <p:sp>
          <p:nvSpPr>
            <p:cNvPr id="1098" name="Oval 109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99" name="Straight Connector 1098"/>
            <p:cNvCxnSpPr>
              <a:stCxn id="109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0" name="Straight Connector 109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1" name="Straight Connector 110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2" name="Straight Connector 110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3" name="Straight Connector 110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2" name="Group 971"/>
          <p:cNvGrpSpPr/>
          <p:nvPr/>
        </p:nvGrpSpPr>
        <p:grpSpPr>
          <a:xfrm>
            <a:off x="848227" y="3433571"/>
            <a:ext cx="283519" cy="806664"/>
            <a:chOff x="587474" y="2542186"/>
            <a:chExt cx="654084" cy="2152289"/>
          </a:xfrm>
          <a:solidFill>
            <a:schemeClr val="bg1"/>
          </a:solidFill>
        </p:grpSpPr>
        <p:sp>
          <p:nvSpPr>
            <p:cNvPr id="1092" name="Oval 109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93" name="Straight Connector 1092"/>
            <p:cNvCxnSpPr>
              <a:stCxn id="109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94" name="Straight Connector 109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95" name="Straight Connector 109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96" name="Straight Connector 109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97" name="Straight Connector 109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3" name="Group 972"/>
          <p:cNvGrpSpPr/>
          <p:nvPr/>
        </p:nvGrpSpPr>
        <p:grpSpPr>
          <a:xfrm>
            <a:off x="3702716" y="3381432"/>
            <a:ext cx="283519" cy="806664"/>
            <a:chOff x="587474" y="2542186"/>
            <a:chExt cx="654084" cy="2152289"/>
          </a:xfrm>
          <a:solidFill>
            <a:schemeClr val="bg1"/>
          </a:solidFill>
        </p:grpSpPr>
        <p:sp>
          <p:nvSpPr>
            <p:cNvPr id="1086" name="Oval 108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87" name="Straight Connector 1086"/>
            <p:cNvCxnSpPr>
              <a:stCxn id="108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88" name="Straight Connector 108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89" name="Straight Connector 108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90" name="Straight Connector 108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91" name="Straight Connector 109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4" name="Group 973"/>
          <p:cNvGrpSpPr/>
          <p:nvPr/>
        </p:nvGrpSpPr>
        <p:grpSpPr>
          <a:xfrm>
            <a:off x="4025087" y="3433571"/>
            <a:ext cx="283519" cy="806664"/>
            <a:chOff x="587474" y="2542186"/>
            <a:chExt cx="654084" cy="2152289"/>
          </a:xfrm>
          <a:solidFill>
            <a:schemeClr val="bg1"/>
          </a:solidFill>
        </p:grpSpPr>
        <p:sp>
          <p:nvSpPr>
            <p:cNvPr id="1080" name="Oval 107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81" name="Straight Connector 1080"/>
            <p:cNvCxnSpPr>
              <a:stCxn id="108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82" name="Straight Connector 108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83" name="Straight Connector 108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84" name="Straight Connector 108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85" name="Straight Connector 108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5" name="Group 974"/>
          <p:cNvGrpSpPr/>
          <p:nvPr/>
        </p:nvGrpSpPr>
        <p:grpSpPr>
          <a:xfrm>
            <a:off x="4736792" y="3351442"/>
            <a:ext cx="283519" cy="806664"/>
            <a:chOff x="587474" y="2542186"/>
            <a:chExt cx="654084" cy="2152289"/>
          </a:xfrm>
          <a:solidFill>
            <a:schemeClr val="bg1"/>
          </a:solidFill>
        </p:grpSpPr>
        <p:sp>
          <p:nvSpPr>
            <p:cNvPr id="1074" name="Oval 107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75" name="Straight Connector 1074"/>
            <p:cNvCxnSpPr>
              <a:stCxn id="107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76" name="Straight Connector 107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77" name="Straight Connector 107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78" name="Straight Connector 107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79" name="Straight Connector 107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6" name="Group 975"/>
          <p:cNvGrpSpPr/>
          <p:nvPr/>
        </p:nvGrpSpPr>
        <p:grpSpPr>
          <a:xfrm>
            <a:off x="5864362" y="3384833"/>
            <a:ext cx="283519" cy="806664"/>
            <a:chOff x="587474" y="2542186"/>
            <a:chExt cx="654084" cy="2152289"/>
          </a:xfrm>
          <a:solidFill>
            <a:schemeClr val="bg1"/>
          </a:solidFill>
        </p:grpSpPr>
        <p:sp>
          <p:nvSpPr>
            <p:cNvPr id="1068" name="Oval 106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69" name="Straight Connector 1068"/>
            <p:cNvCxnSpPr>
              <a:stCxn id="106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70" name="Straight Connector 106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71" name="Straight Connector 107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72" name="Straight Connector 107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73" name="Straight Connector 107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7" name="Group 976"/>
          <p:cNvGrpSpPr/>
          <p:nvPr/>
        </p:nvGrpSpPr>
        <p:grpSpPr>
          <a:xfrm>
            <a:off x="5130895" y="3377512"/>
            <a:ext cx="283519" cy="806664"/>
            <a:chOff x="587474" y="2542186"/>
            <a:chExt cx="654084" cy="2152289"/>
          </a:xfrm>
          <a:solidFill>
            <a:schemeClr val="bg1"/>
          </a:solidFill>
        </p:grpSpPr>
        <p:sp>
          <p:nvSpPr>
            <p:cNvPr id="1062" name="Oval 106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63" name="Straight Connector 1062"/>
            <p:cNvCxnSpPr>
              <a:stCxn id="106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4" name="Straight Connector 106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5" name="Straight Connector 106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6" name="Straight Connector 106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7" name="Straight Connector 106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8" name="Group 977"/>
          <p:cNvGrpSpPr/>
          <p:nvPr/>
        </p:nvGrpSpPr>
        <p:grpSpPr>
          <a:xfrm>
            <a:off x="5501110" y="3454353"/>
            <a:ext cx="283519" cy="806664"/>
            <a:chOff x="587474" y="2542186"/>
            <a:chExt cx="654084" cy="2152289"/>
          </a:xfrm>
          <a:solidFill>
            <a:schemeClr val="bg1"/>
          </a:solidFill>
        </p:grpSpPr>
        <p:sp>
          <p:nvSpPr>
            <p:cNvPr id="1056" name="Oval 105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57" name="Straight Connector 1056"/>
            <p:cNvCxnSpPr>
              <a:stCxn id="105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58" name="Straight Connector 105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59" name="Straight Connector 105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0" name="Straight Connector 105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1" name="Straight Connector 106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9" name="Group 978"/>
          <p:cNvGrpSpPr/>
          <p:nvPr/>
        </p:nvGrpSpPr>
        <p:grpSpPr>
          <a:xfrm>
            <a:off x="6204146" y="3442295"/>
            <a:ext cx="283519" cy="806664"/>
            <a:chOff x="587474" y="2542186"/>
            <a:chExt cx="654084" cy="2152289"/>
          </a:xfrm>
          <a:solidFill>
            <a:schemeClr val="bg1"/>
          </a:solidFill>
        </p:grpSpPr>
        <p:sp>
          <p:nvSpPr>
            <p:cNvPr id="1050" name="Oval 104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51" name="Straight Connector 1050"/>
            <p:cNvCxnSpPr>
              <a:stCxn id="105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52" name="Straight Connector 105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53" name="Straight Connector 105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54" name="Straight Connector 105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55" name="Straight Connector 105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0" name="Group 979"/>
          <p:cNvGrpSpPr/>
          <p:nvPr/>
        </p:nvGrpSpPr>
        <p:grpSpPr>
          <a:xfrm>
            <a:off x="6520059" y="3360455"/>
            <a:ext cx="283519" cy="806664"/>
            <a:chOff x="587474" y="2542186"/>
            <a:chExt cx="654084" cy="2152289"/>
          </a:xfrm>
          <a:solidFill>
            <a:schemeClr val="bg1"/>
          </a:solidFill>
        </p:grpSpPr>
        <p:sp>
          <p:nvSpPr>
            <p:cNvPr id="1044" name="Oval 104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45" name="Straight Connector 1044"/>
            <p:cNvCxnSpPr>
              <a:stCxn id="104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6" name="Straight Connector 104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7" name="Straight Connector 104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8" name="Straight Connector 104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9" name="Straight Connector 104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1" name="Group 980"/>
          <p:cNvGrpSpPr/>
          <p:nvPr/>
        </p:nvGrpSpPr>
        <p:grpSpPr>
          <a:xfrm>
            <a:off x="6889318" y="3447359"/>
            <a:ext cx="283519" cy="806664"/>
            <a:chOff x="587474" y="2542186"/>
            <a:chExt cx="654084" cy="2152289"/>
          </a:xfrm>
          <a:solidFill>
            <a:schemeClr val="bg1"/>
          </a:solidFill>
        </p:grpSpPr>
        <p:sp>
          <p:nvSpPr>
            <p:cNvPr id="1038" name="Oval 103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39" name="Straight Connector 1038"/>
            <p:cNvCxnSpPr>
              <a:stCxn id="103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0" name="Straight Connector 103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1" name="Straight Connector 104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2" name="Straight Connector 104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3" name="Straight Connector 104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2" name="Group 981"/>
          <p:cNvGrpSpPr/>
          <p:nvPr/>
        </p:nvGrpSpPr>
        <p:grpSpPr>
          <a:xfrm>
            <a:off x="4397008" y="3433571"/>
            <a:ext cx="283519" cy="806664"/>
            <a:chOff x="587474" y="2542186"/>
            <a:chExt cx="654084" cy="2152289"/>
          </a:xfrm>
          <a:solidFill>
            <a:schemeClr val="bg1"/>
          </a:solidFill>
        </p:grpSpPr>
        <p:sp>
          <p:nvSpPr>
            <p:cNvPr id="1032" name="Oval 103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33" name="Straight Connector 1032"/>
            <p:cNvCxnSpPr>
              <a:stCxn id="103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34" name="Straight Connector 103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35" name="Straight Connector 103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36" name="Straight Connector 103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37" name="Straight Connector 103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3" name="Group 982"/>
          <p:cNvGrpSpPr/>
          <p:nvPr/>
        </p:nvGrpSpPr>
        <p:grpSpPr>
          <a:xfrm>
            <a:off x="7251496" y="3381432"/>
            <a:ext cx="283519" cy="806664"/>
            <a:chOff x="587474" y="2542186"/>
            <a:chExt cx="654084" cy="2152289"/>
          </a:xfrm>
          <a:solidFill>
            <a:schemeClr val="bg1"/>
          </a:solidFill>
        </p:grpSpPr>
        <p:sp>
          <p:nvSpPr>
            <p:cNvPr id="1026" name="Oval 102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27" name="Straight Connector 1026"/>
            <p:cNvCxnSpPr>
              <a:stCxn id="102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8" name="Straight Connector 102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9" name="Straight Connector 102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30" name="Straight Connector 102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31" name="Straight Connector 103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4" name="Group 983"/>
          <p:cNvGrpSpPr/>
          <p:nvPr/>
        </p:nvGrpSpPr>
        <p:grpSpPr>
          <a:xfrm>
            <a:off x="7573868" y="3433571"/>
            <a:ext cx="283519" cy="806664"/>
            <a:chOff x="587474" y="2542186"/>
            <a:chExt cx="654084" cy="2152289"/>
          </a:xfrm>
          <a:solidFill>
            <a:schemeClr val="bg1"/>
          </a:solidFill>
        </p:grpSpPr>
        <p:sp>
          <p:nvSpPr>
            <p:cNvPr id="1020" name="Oval 101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21" name="Straight Connector 1020"/>
            <p:cNvCxnSpPr>
              <a:stCxn id="102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2" name="Straight Connector 102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3" name="Straight Connector 102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4" name="Straight Connector 102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5" name="Straight Connector 102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5" name="Group 984"/>
          <p:cNvGrpSpPr/>
          <p:nvPr/>
        </p:nvGrpSpPr>
        <p:grpSpPr>
          <a:xfrm>
            <a:off x="550808" y="3504727"/>
            <a:ext cx="283519" cy="806664"/>
            <a:chOff x="587474" y="2542186"/>
            <a:chExt cx="654084" cy="2152289"/>
          </a:xfrm>
          <a:solidFill>
            <a:schemeClr val="bg1"/>
          </a:solidFill>
        </p:grpSpPr>
        <p:sp>
          <p:nvSpPr>
            <p:cNvPr id="1014" name="Oval 101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15" name="Straight Connector 1014"/>
            <p:cNvCxnSpPr>
              <a:stCxn id="101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6" name="Straight Connector 101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7" name="Straight Connector 101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8" name="Straight Connector 101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9" name="Straight Connector 101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6" name="Group 985"/>
          <p:cNvGrpSpPr/>
          <p:nvPr/>
        </p:nvGrpSpPr>
        <p:grpSpPr>
          <a:xfrm>
            <a:off x="7905397" y="3384833"/>
            <a:ext cx="283519" cy="806664"/>
            <a:chOff x="587474" y="2542186"/>
            <a:chExt cx="654084" cy="2152289"/>
          </a:xfrm>
          <a:solidFill>
            <a:schemeClr val="bg1"/>
          </a:solidFill>
        </p:grpSpPr>
        <p:sp>
          <p:nvSpPr>
            <p:cNvPr id="1008" name="Oval 100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09" name="Straight Connector 1008"/>
            <p:cNvCxnSpPr>
              <a:stCxn id="100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0" name="Straight Connector 100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1" name="Straight Connector 101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2" name="Straight Connector 101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3" name="Straight Connector 101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7" name="Group 986"/>
          <p:cNvGrpSpPr/>
          <p:nvPr/>
        </p:nvGrpSpPr>
        <p:grpSpPr>
          <a:xfrm>
            <a:off x="8250542" y="3419722"/>
            <a:ext cx="283519" cy="806664"/>
            <a:chOff x="587474" y="2542186"/>
            <a:chExt cx="654084" cy="2152289"/>
          </a:xfrm>
          <a:solidFill>
            <a:schemeClr val="bg1"/>
          </a:solidFill>
        </p:grpSpPr>
        <p:sp>
          <p:nvSpPr>
            <p:cNvPr id="1002" name="Oval 100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03" name="Straight Connector 1002"/>
            <p:cNvCxnSpPr>
              <a:stCxn id="100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4" name="Straight Connector 100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5" name="Straight Connector 100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6" name="Straight Connector 100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7" name="Straight Connector 100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8" name="Group 987"/>
          <p:cNvGrpSpPr/>
          <p:nvPr/>
        </p:nvGrpSpPr>
        <p:grpSpPr>
          <a:xfrm>
            <a:off x="208556" y="3458298"/>
            <a:ext cx="283519" cy="806664"/>
            <a:chOff x="587474" y="2542186"/>
            <a:chExt cx="654084" cy="2152289"/>
          </a:xfrm>
          <a:solidFill>
            <a:schemeClr val="bg1"/>
          </a:solidFill>
        </p:grpSpPr>
        <p:sp>
          <p:nvSpPr>
            <p:cNvPr id="996" name="Oval 99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97" name="Straight Connector 996"/>
            <p:cNvCxnSpPr>
              <a:stCxn id="99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98" name="Straight Connector 99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99" name="Straight Connector 99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0" name="Straight Connector 99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1" name="Straight Connector 100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9" name="Group 988"/>
          <p:cNvGrpSpPr/>
          <p:nvPr/>
        </p:nvGrpSpPr>
        <p:grpSpPr>
          <a:xfrm>
            <a:off x="8553199" y="3351442"/>
            <a:ext cx="283519" cy="806664"/>
            <a:chOff x="587474" y="2542186"/>
            <a:chExt cx="654084" cy="2152289"/>
          </a:xfrm>
          <a:solidFill>
            <a:schemeClr val="bg1"/>
          </a:solidFill>
        </p:grpSpPr>
        <p:sp>
          <p:nvSpPr>
            <p:cNvPr id="990" name="Oval 989"/>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91" name="Straight Connector 990"/>
            <p:cNvCxnSpPr>
              <a:stCxn id="990"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92" name="Straight Connector 991"/>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93" name="Straight Connector 992"/>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94" name="Straight Connector 993"/>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95" name="Straight Connector 994"/>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141" name="Group 1140"/>
          <p:cNvGrpSpPr/>
          <p:nvPr/>
        </p:nvGrpSpPr>
        <p:grpSpPr>
          <a:xfrm>
            <a:off x="1214666" y="4420878"/>
            <a:ext cx="283519" cy="806664"/>
            <a:chOff x="587474" y="2542186"/>
            <a:chExt cx="654084" cy="2152289"/>
          </a:xfrm>
          <a:solidFill>
            <a:schemeClr val="bg1"/>
          </a:solidFill>
        </p:grpSpPr>
        <p:sp>
          <p:nvSpPr>
            <p:cNvPr id="1310" name="Oval 130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311" name="Straight Connector 1310"/>
            <p:cNvCxnSpPr>
              <a:stCxn id="131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12" name="Straight Connector 131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13" name="Straight Connector 131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14" name="Straight Connector 131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15" name="Straight Connector 131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42" name="Group 1141"/>
          <p:cNvGrpSpPr/>
          <p:nvPr/>
        </p:nvGrpSpPr>
        <p:grpSpPr>
          <a:xfrm>
            <a:off x="2342236" y="4454269"/>
            <a:ext cx="283519" cy="806664"/>
            <a:chOff x="587474" y="2542186"/>
            <a:chExt cx="654084" cy="2152289"/>
          </a:xfrm>
          <a:solidFill>
            <a:schemeClr val="bg1"/>
          </a:solidFill>
        </p:grpSpPr>
        <p:sp>
          <p:nvSpPr>
            <p:cNvPr id="1304" name="Oval 130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305" name="Straight Connector 1304"/>
            <p:cNvCxnSpPr>
              <a:stCxn id="130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06" name="Straight Connector 130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07" name="Straight Connector 130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08" name="Straight Connector 130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09" name="Straight Connector 130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43" name="Group 1142"/>
          <p:cNvGrpSpPr/>
          <p:nvPr/>
        </p:nvGrpSpPr>
        <p:grpSpPr>
          <a:xfrm>
            <a:off x="1608769" y="4446948"/>
            <a:ext cx="283519" cy="806664"/>
            <a:chOff x="587474" y="2542186"/>
            <a:chExt cx="654084" cy="2152289"/>
          </a:xfrm>
          <a:solidFill>
            <a:schemeClr val="bg1"/>
          </a:solidFill>
        </p:grpSpPr>
        <p:sp>
          <p:nvSpPr>
            <p:cNvPr id="1298" name="Oval 129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99" name="Straight Connector 1298"/>
            <p:cNvCxnSpPr>
              <a:stCxn id="129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00" name="Straight Connector 129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01" name="Straight Connector 130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02" name="Straight Connector 130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03" name="Straight Connector 130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44" name="Group 1143"/>
          <p:cNvGrpSpPr/>
          <p:nvPr/>
        </p:nvGrpSpPr>
        <p:grpSpPr>
          <a:xfrm>
            <a:off x="1978984" y="4523789"/>
            <a:ext cx="283519" cy="806664"/>
            <a:chOff x="587474" y="2542186"/>
            <a:chExt cx="654084" cy="2152289"/>
          </a:xfrm>
          <a:solidFill>
            <a:schemeClr val="bg1"/>
          </a:solidFill>
        </p:grpSpPr>
        <p:sp>
          <p:nvSpPr>
            <p:cNvPr id="1292" name="Oval 129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93" name="Straight Connector 1292"/>
            <p:cNvCxnSpPr>
              <a:stCxn id="129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94" name="Straight Connector 129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95" name="Straight Connector 129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96" name="Straight Connector 129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97" name="Straight Connector 129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45" name="Group 1144"/>
          <p:cNvGrpSpPr/>
          <p:nvPr/>
        </p:nvGrpSpPr>
        <p:grpSpPr>
          <a:xfrm>
            <a:off x="2682021" y="4489158"/>
            <a:ext cx="283519" cy="806664"/>
            <a:chOff x="587474" y="2542186"/>
            <a:chExt cx="654084" cy="2152289"/>
          </a:xfrm>
          <a:solidFill>
            <a:schemeClr val="bg1"/>
          </a:solidFill>
        </p:grpSpPr>
        <p:sp>
          <p:nvSpPr>
            <p:cNvPr id="1286" name="Oval 128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87" name="Straight Connector 1286"/>
            <p:cNvCxnSpPr>
              <a:stCxn id="128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88" name="Straight Connector 128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89" name="Straight Connector 128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90" name="Straight Connector 128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91" name="Straight Connector 129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46" name="Group 1145"/>
          <p:cNvGrpSpPr/>
          <p:nvPr/>
        </p:nvGrpSpPr>
        <p:grpSpPr>
          <a:xfrm>
            <a:off x="2997934" y="4429891"/>
            <a:ext cx="283519" cy="806664"/>
            <a:chOff x="587474" y="2542186"/>
            <a:chExt cx="654084" cy="2152289"/>
          </a:xfrm>
          <a:solidFill>
            <a:schemeClr val="bg1"/>
          </a:solidFill>
        </p:grpSpPr>
        <p:sp>
          <p:nvSpPr>
            <p:cNvPr id="1280" name="Oval 127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81" name="Straight Connector 1280"/>
            <p:cNvCxnSpPr>
              <a:stCxn id="128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82" name="Straight Connector 128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83" name="Straight Connector 128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84" name="Straight Connector 128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85" name="Straight Connector 128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47" name="Group 1146"/>
          <p:cNvGrpSpPr/>
          <p:nvPr/>
        </p:nvGrpSpPr>
        <p:grpSpPr>
          <a:xfrm>
            <a:off x="3367192" y="4471649"/>
            <a:ext cx="283519" cy="806664"/>
            <a:chOff x="587474" y="2542186"/>
            <a:chExt cx="654084" cy="2152289"/>
          </a:xfrm>
          <a:solidFill>
            <a:schemeClr val="bg1"/>
          </a:solidFill>
        </p:grpSpPr>
        <p:sp>
          <p:nvSpPr>
            <p:cNvPr id="1274" name="Oval 127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75" name="Straight Connector 1274"/>
            <p:cNvCxnSpPr>
              <a:stCxn id="127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6" name="Straight Connector 127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7" name="Straight Connector 127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8" name="Straight Connector 127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9" name="Straight Connector 127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48" name="Group 1147"/>
          <p:cNvGrpSpPr/>
          <p:nvPr/>
        </p:nvGrpSpPr>
        <p:grpSpPr>
          <a:xfrm>
            <a:off x="874882" y="4503007"/>
            <a:ext cx="283519" cy="806664"/>
            <a:chOff x="587474" y="2542186"/>
            <a:chExt cx="654084" cy="2152289"/>
          </a:xfrm>
          <a:solidFill>
            <a:schemeClr val="bg1"/>
          </a:solidFill>
        </p:grpSpPr>
        <p:sp>
          <p:nvSpPr>
            <p:cNvPr id="1268" name="Oval 126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69" name="Straight Connector 1268"/>
            <p:cNvCxnSpPr>
              <a:stCxn id="126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0" name="Straight Connector 126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1" name="Straight Connector 127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2" name="Straight Connector 127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3" name="Straight Connector 127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49" name="Group 1148"/>
          <p:cNvGrpSpPr/>
          <p:nvPr/>
        </p:nvGrpSpPr>
        <p:grpSpPr>
          <a:xfrm>
            <a:off x="3729371" y="4450868"/>
            <a:ext cx="283519" cy="806664"/>
            <a:chOff x="587474" y="2542186"/>
            <a:chExt cx="654084" cy="2152289"/>
          </a:xfrm>
          <a:solidFill>
            <a:schemeClr val="bg1"/>
          </a:solidFill>
        </p:grpSpPr>
        <p:sp>
          <p:nvSpPr>
            <p:cNvPr id="1262" name="Oval 126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63" name="Straight Connector 1262"/>
            <p:cNvCxnSpPr>
              <a:stCxn id="126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64" name="Straight Connector 126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65" name="Straight Connector 126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66" name="Straight Connector 126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67" name="Straight Connector 126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50" name="Group 1149"/>
          <p:cNvGrpSpPr/>
          <p:nvPr/>
        </p:nvGrpSpPr>
        <p:grpSpPr>
          <a:xfrm>
            <a:off x="4051742" y="4503007"/>
            <a:ext cx="283519" cy="806664"/>
            <a:chOff x="587474" y="2542186"/>
            <a:chExt cx="654084" cy="2152289"/>
          </a:xfrm>
          <a:solidFill>
            <a:schemeClr val="bg1"/>
          </a:solidFill>
        </p:grpSpPr>
        <p:sp>
          <p:nvSpPr>
            <p:cNvPr id="1256" name="Oval 125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57" name="Straight Connector 1256"/>
            <p:cNvCxnSpPr>
              <a:stCxn id="125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58" name="Straight Connector 125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59" name="Straight Connector 125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60" name="Straight Connector 125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61" name="Straight Connector 126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51" name="Group 1150"/>
          <p:cNvGrpSpPr/>
          <p:nvPr/>
        </p:nvGrpSpPr>
        <p:grpSpPr>
          <a:xfrm>
            <a:off x="4763447" y="4420878"/>
            <a:ext cx="283519" cy="806664"/>
            <a:chOff x="587474" y="2542186"/>
            <a:chExt cx="654084" cy="2152289"/>
          </a:xfrm>
          <a:solidFill>
            <a:schemeClr val="bg1"/>
          </a:solidFill>
        </p:grpSpPr>
        <p:sp>
          <p:nvSpPr>
            <p:cNvPr id="1250" name="Oval 124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51" name="Straight Connector 1250"/>
            <p:cNvCxnSpPr>
              <a:stCxn id="125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52" name="Straight Connector 125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53" name="Straight Connector 125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54" name="Straight Connector 125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55" name="Straight Connector 125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52" name="Group 1151"/>
          <p:cNvGrpSpPr/>
          <p:nvPr/>
        </p:nvGrpSpPr>
        <p:grpSpPr>
          <a:xfrm>
            <a:off x="5891017" y="4454269"/>
            <a:ext cx="283519" cy="806664"/>
            <a:chOff x="587474" y="2542186"/>
            <a:chExt cx="654084" cy="2152289"/>
          </a:xfrm>
          <a:solidFill>
            <a:schemeClr val="bg1"/>
          </a:solidFill>
        </p:grpSpPr>
        <p:sp>
          <p:nvSpPr>
            <p:cNvPr id="1244" name="Oval 124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45" name="Straight Connector 1244"/>
            <p:cNvCxnSpPr>
              <a:stCxn id="124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6" name="Straight Connector 124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7" name="Straight Connector 124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8" name="Straight Connector 124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9" name="Straight Connector 124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53" name="Group 1152"/>
          <p:cNvGrpSpPr/>
          <p:nvPr/>
        </p:nvGrpSpPr>
        <p:grpSpPr>
          <a:xfrm>
            <a:off x="5157550" y="4446948"/>
            <a:ext cx="283519" cy="806664"/>
            <a:chOff x="587474" y="2542186"/>
            <a:chExt cx="654084" cy="2152289"/>
          </a:xfrm>
          <a:solidFill>
            <a:schemeClr val="bg1"/>
          </a:solidFill>
        </p:grpSpPr>
        <p:sp>
          <p:nvSpPr>
            <p:cNvPr id="1238" name="Oval 123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39" name="Straight Connector 1238"/>
            <p:cNvCxnSpPr>
              <a:stCxn id="123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0" name="Straight Connector 123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1" name="Straight Connector 124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2" name="Straight Connector 124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3" name="Straight Connector 124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54" name="Group 1153"/>
          <p:cNvGrpSpPr/>
          <p:nvPr/>
        </p:nvGrpSpPr>
        <p:grpSpPr>
          <a:xfrm>
            <a:off x="5527765" y="4523789"/>
            <a:ext cx="283519" cy="806664"/>
            <a:chOff x="587474" y="2542186"/>
            <a:chExt cx="654084" cy="2152289"/>
          </a:xfrm>
          <a:solidFill>
            <a:schemeClr val="bg1"/>
          </a:solidFill>
        </p:grpSpPr>
        <p:sp>
          <p:nvSpPr>
            <p:cNvPr id="1232" name="Oval 123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33" name="Straight Connector 1232"/>
            <p:cNvCxnSpPr>
              <a:stCxn id="123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4" name="Straight Connector 123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5" name="Straight Connector 123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6" name="Straight Connector 123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7" name="Straight Connector 123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55" name="Group 1154"/>
          <p:cNvGrpSpPr/>
          <p:nvPr/>
        </p:nvGrpSpPr>
        <p:grpSpPr>
          <a:xfrm>
            <a:off x="6230801" y="4511731"/>
            <a:ext cx="283519" cy="806664"/>
            <a:chOff x="587474" y="2542186"/>
            <a:chExt cx="654084" cy="2152289"/>
          </a:xfrm>
          <a:solidFill>
            <a:schemeClr val="bg1"/>
          </a:solidFill>
        </p:grpSpPr>
        <p:sp>
          <p:nvSpPr>
            <p:cNvPr id="1226" name="Oval 122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27" name="Straight Connector 1226"/>
            <p:cNvCxnSpPr>
              <a:stCxn id="122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28" name="Straight Connector 122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29" name="Straight Connector 122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0" name="Straight Connector 122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1" name="Straight Connector 123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56" name="Group 1155"/>
          <p:cNvGrpSpPr/>
          <p:nvPr/>
        </p:nvGrpSpPr>
        <p:grpSpPr>
          <a:xfrm>
            <a:off x="6546714" y="4429891"/>
            <a:ext cx="283519" cy="806664"/>
            <a:chOff x="587474" y="2542186"/>
            <a:chExt cx="654084" cy="2152289"/>
          </a:xfrm>
          <a:solidFill>
            <a:schemeClr val="bg1"/>
          </a:solidFill>
        </p:grpSpPr>
        <p:sp>
          <p:nvSpPr>
            <p:cNvPr id="1220" name="Oval 121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21" name="Straight Connector 1220"/>
            <p:cNvCxnSpPr>
              <a:stCxn id="122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22" name="Straight Connector 122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23" name="Straight Connector 122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24" name="Straight Connector 122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25" name="Straight Connector 122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57" name="Group 1156"/>
          <p:cNvGrpSpPr/>
          <p:nvPr/>
        </p:nvGrpSpPr>
        <p:grpSpPr>
          <a:xfrm>
            <a:off x="6915973" y="4516795"/>
            <a:ext cx="283519" cy="806664"/>
            <a:chOff x="587474" y="2542186"/>
            <a:chExt cx="654084" cy="2152289"/>
          </a:xfrm>
          <a:solidFill>
            <a:schemeClr val="bg1"/>
          </a:solidFill>
        </p:grpSpPr>
        <p:sp>
          <p:nvSpPr>
            <p:cNvPr id="1214" name="Oval 121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15" name="Straight Connector 1214"/>
            <p:cNvCxnSpPr>
              <a:stCxn id="121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16" name="Straight Connector 121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17" name="Straight Connector 121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18" name="Straight Connector 121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19" name="Straight Connector 121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58" name="Group 1157"/>
          <p:cNvGrpSpPr/>
          <p:nvPr/>
        </p:nvGrpSpPr>
        <p:grpSpPr>
          <a:xfrm>
            <a:off x="4423663" y="4503007"/>
            <a:ext cx="283519" cy="806664"/>
            <a:chOff x="587474" y="2542186"/>
            <a:chExt cx="654084" cy="2152289"/>
          </a:xfrm>
          <a:solidFill>
            <a:schemeClr val="bg1"/>
          </a:solidFill>
        </p:grpSpPr>
        <p:sp>
          <p:nvSpPr>
            <p:cNvPr id="1208" name="Oval 120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09" name="Straight Connector 1208"/>
            <p:cNvCxnSpPr>
              <a:stCxn id="120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10" name="Straight Connector 120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11" name="Straight Connector 121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12" name="Straight Connector 121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13" name="Straight Connector 121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59" name="Group 1158"/>
          <p:cNvGrpSpPr/>
          <p:nvPr/>
        </p:nvGrpSpPr>
        <p:grpSpPr>
          <a:xfrm>
            <a:off x="7278151" y="4450868"/>
            <a:ext cx="283519" cy="806664"/>
            <a:chOff x="587474" y="2542186"/>
            <a:chExt cx="654084" cy="2152289"/>
          </a:xfrm>
          <a:solidFill>
            <a:schemeClr val="bg1"/>
          </a:solidFill>
        </p:grpSpPr>
        <p:sp>
          <p:nvSpPr>
            <p:cNvPr id="1202" name="Oval 120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03" name="Straight Connector 1202"/>
            <p:cNvCxnSpPr>
              <a:stCxn id="120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04" name="Straight Connector 120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05" name="Straight Connector 120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06" name="Straight Connector 120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07" name="Straight Connector 120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60" name="Group 1159"/>
          <p:cNvGrpSpPr/>
          <p:nvPr/>
        </p:nvGrpSpPr>
        <p:grpSpPr>
          <a:xfrm>
            <a:off x="7600523" y="4503007"/>
            <a:ext cx="283519" cy="806664"/>
            <a:chOff x="587474" y="2542186"/>
            <a:chExt cx="654084" cy="2152289"/>
          </a:xfrm>
          <a:solidFill>
            <a:schemeClr val="bg1"/>
          </a:solidFill>
        </p:grpSpPr>
        <p:sp>
          <p:nvSpPr>
            <p:cNvPr id="1196" name="Oval 119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97" name="Straight Connector 1196"/>
            <p:cNvCxnSpPr>
              <a:stCxn id="119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98" name="Straight Connector 119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99" name="Straight Connector 119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00" name="Straight Connector 119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01" name="Straight Connector 120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61" name="Group 1160"/>
          <p:cNvGrpSpPr/>
          <p:nvPr/>
        </p:nvGrpSpPr>
        <p:grpSpPr>
          <a:xfrm>
            <a:off x="577463" y="4574163"/>
            <a:ext cx="283519" cy="806664"/>
            <a:chOff x="587474" y="2542186"/>
            <a:chExt cx="654084" cy="2152289"/>
          </a:xfrm>
          <a:solidFill>
            <a:schemeClr val="bg1"/>
          </a:solidFill>
        </p:grpSpPr>
        <p:sp>
          <p:nvSpPr>
            <p:cNvPr id="1190" name="Oval 118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91" name="Straight Connector 1190"/>
            <p:cNvCxnSpPr>
              <a:stCxn id="119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92" name="Straight Connector 119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93" name="Straight Connector 119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94" name="Straight Connector 119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95" name="Straight Connector 119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62" name="Group 1161"/>
          <p:cNvGrpSpPr/>
          <p:nvPr/>
        </p:nvGrpSpPr>
        <p:grpSpPr>
          <a:xfrm>
            <a:off x="7932052" y="4454269"/>
            <a:ext cx="283519" cy="806664"/>
            <a:chOff x="587474" y="2542186"/>
            <a:chExt cx="654084" cy="2152289"/>
          </a:xfrm>
          <a:solidFill>
            <a:schemeClr val="bg1"/>
          </a:solidFill>
        </p:grpSpPr>
        <p:sp>
          <p:nvSpPr>
            <p:cNvPr id="1184" name="Oval 118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85" name="Straight Connector 1184"/>
            <p:cNvCxnSpPr>
              <a:stCxn id="118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86" name="Straight Connector 118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87" name="Straight Connector 118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88" name="Straight Connector 118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89" name="Straight Connector 118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63" name="Group 1162"/>
          <p:cNvGrpSpPr/>
          <p:nvPr/>
        </p:nvGrpSpPr>
        <p:grpSpPr>
          <a:xfrm>
            <a:off x="8277197" y="4489158"/>
            <a:ext cx="283519" cy="806664"/>
            <a:chOff x="587474" y="2542186"/>
            <a:chExt cx="654084" cy="2152289"/>
          </a:xfrm>
          <a:solidFill>
            <a:schemeClr val="bg1"/>
          </a:solidFill>
        </p:grpSpPr>
        <p:sp>
          <p:nvSpPr>
            <p:cNvPr id="1178" name="Oval 117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79" name="Straight Connector 1178"/>
            <p:cNvCxnSpPr>
              <a:stCxn id="117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80" name="Straight Connector 117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81" name="Straight Connector 118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82" name="Straight Connector 118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83" name="Straight Connector 118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64" name="Group 1163"/>
          <p:cNvGrpSpPr/>
          <p:nvPr/>
        </p:nvGrpSpPr>
        <p:grpSpPr>
          <a:xfrm>
            <a:off x="235211" y="4527734"/>
            <a:ext cx="283519" cy="806664"/>
            <a:chOff x="587474" y="2542186"/>
            <a:chExt cx="654084" cy="2152289"/>
          </a:xfrm>
          <a:solidFill>
            <a:schemeClr val="bg1"/>
          </a:solidFill>
        </p:grpSpPr>
        <p:sp>
          <p:nvSpPr>
            <p:cNvPr id="1172" name="Oval 117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73" name="Straight Connector 1172"/>
            <p:cNvCxnSpPr>
              <a:stCxn id="117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74" name="Straight Connector 117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75" name="Straight Connector 117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76" name="Straight Connector 117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77" name="Straight Connector 117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65" name="Group 1164"/>
          <p:cNvGrpSpPr/>
          <p:nvPr/>
        </p:nvGrpSpPr>
        <p:grpSpPr>
          <a:xfrm>
            <a:off x="8579854" y="4420878"/>
            <a:ext cx="283519" cy="806664"/>
            <a:chOff x="587474" y="2542186"/>
            <a:chExt cx="654084" cy="2152289"/>
          </a:xfrm>
          <a:solidFill>
            <a:schemeClr val="bg1"/>
          </a:solidFill>
        </p:grpSpPr>
        <p:sp>
          <p:nvSpPr>
            <p:cNvPr id="1166" name="Oval 116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67" name="Straight Connector 1166"/>
            <p:cNvCxnSpPr>
              <a:stCxn id="116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68" name="Straight Connector 116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69" name="Straight Connector 116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70" name="Straight Connector 116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71" name="Straight Connector 117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95416952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1968500" y="1638300"/>
            <a:ext cx="5207000" cy="2679700"/>
          </a:xfrm>
          <a:prstGeom prst="rect">
            <a:avLst/>
          </a:prstGeom>
        </p:spPr>
      </p:pic>
      <p:sp>
        <p:nvSpPr>
          <p:cNvPr id="5" name="Rectangle 4"/>
          <p:cNvSpPr/>
          <p:nvPr/>
        </p:nvSpPr>
        <p:spPr>
          <a:xfrm>
            <a:off x="6825109" y="6412691"/>
            <a:ext cx="2228795" cy="369332"/>
          </a:xfrm>
          <a:prstGeom prst="rect">
            <a:avLst/>
          </a:prstGeom>
        </p:spPr>
        <p:txBody>
          <a:bodyPr wrap="none">
            <a:spAutoFit/>
          </a:bodyPr>
          <a:lstStyle/>
          <a:p>
            <a:r>
              <a:rPr lang="en-US" dirty="0" smtClean="0"/>
              <a:t>http://</a:t>
            </a:r>
            <a:r>
              <a:rPr lang="en-US" dirty="0" err="1" smtClean="0"/>
              <a:t>xkcd.com</a:t>
            </a:r>
            <a:r>
              <a:rPr lang="en-US" dirty="0" smtClean="0"/>
              <a:t>/385/</a:t>
            </a:r>
            <a:endParaRPr lang="en-US" dirty="0"/>
          </a:p>
        </p:txBody>
      </p:sp>
    </p:spTree>
    <p:extLst>
      <p:ext uri="{BB962C8B-B14F-4D97-AF65-F5344CB8AC3E}">
        <p14:creationId xmlns:p14="http://schemas.microsoft.com/office/powerpoint/2010/main" val="106295346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36487" y="1132649"/>
            <a:ext cx="3714008" cy="5725351"/>
          </a:xfrm>
          <a:prstGeom prst="rect">
            <a:avLst/>
          </a:prstGeom>
        </p:spPr>
      </p:pic>
    </p:spTree>
    <p:extLst>
      <p:ext uri="{BB962C8B-B14F-4D97-AF65-F5344CB8AC3E}">
        <p14:creationId xmlns:p14="http://schemas.microsoft.com/office/powerpoint/2010/main" val="4005405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8900" y="1417638"/>
            <a:ext cx="9055100" cy="4708981"/>
          </a:xfrm>
          <a:prstGeom prst="rect">
            <a:avLst/>
          </a:prstGeom>
          <a:noFill/>
        </p:spPr>
        <p:txBody>
          <a:bodyPr wrap="square" rtlCol="0">
            <a:spAutoFit/>
          </a:bodyPr>
          <a:lstStyle/>
          <a:p>
            <a:pPr algn="ctr"/>
            <a:r>
              <a:rPr lang="en-US" sz="18000" dirty="0" smtClean="0">
                <a:solidFill>
                  <a:srgbClr val="FF0000"/>
                </a:solidFill>
              </a:rPr>
              <a:t>tokenism</a:t>
            </a:r>
          </a:p>
          <a:p>
            <a:pPr algn="ctr"/>
            <a:r>
              <a:rPr lang="en-US" sz="18000" baseline="30000" dirty="0" smtClean="0">
                <a:solidFill>
                  <a:srgbClr val="FF0000"/>
                </a:solidFill>
              </a:rPr>
              <a:t>SUCKS</a:t>
            </a:r>
            <a:endParaRPr lang="en-US" sz="18000" baseline="30000" dirty="0"/>
          </a:p>
        </p:txBody>
      </p:sp>
    </p:spTree>
    <p:extLst>
      <p:ext uri="{BB962C8B-B14F-4D97-AF65-F5344CB8AC3E}">
        <p14:creationId xmlns:p14="http://schemas.microsoft.com/office/powerpoint/2010/main" val="383024616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pSp>
        <p:nvGrpSpPr>
          <p:cNvPr id="18" name="Group 17"/>
          <p:cNvGrpSpPr/>
          <p:nvPr/>
        </p:nvGrpSpPr>
        <p:grpSpPr>
          <a:xfrm>
            <a:off x="1161240" y="1481842"/>
            <a:ext cx="283519" cy="806664"/>
            <a:chOff x="587474" y="2542186"/>
            <a:chExt cx="654084" cy="2152289"/>
          </a:xfrm>
          <a:solidFill>
            <a:schemeClr val="bg1"/>
          </a:solidFill>
        </p:grpSpPr>
        <p:sp>
          <p:nvSpPr>
            <p:cNvPr id="4" name="Oval 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6" name="Straight Connector 5"/>
            <p:cNvCxnSpPr>
              <a:stCxn id="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9" name="Group 18"/>
          <p:cNvGrpSpPr/>
          <p:nvPr/>
        </p:nvGrpSpPr>
        <p:grpSpPr>
          <a:xfrm>
            <a:off x="2288810" y="1515233"/>
            <a:ext cx="283519" cy="806664"/>
            <a:chOff x="587474" y="2542186"/>
            <a:chExt cx="654084" cy="2152289"/>
          </a:xfrm>
          <a:solidFill>
            <a:schemeClr val="bg1"/>
          </a:solidFill>
        </p:grpSpPr>
        <p:sp>
          <p:nvSpPr>
            <p:cNvPr id="20" name="Oval 1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21" name="Straight Connector 20"/>
            <p:cNvCxnSpPr>
              <a:stCxn id="2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8" name="Group 77"/>
          <p:cNvGrpSpPr/>
          <p:nvPr/>
        </p:nvGrpSpPr>
        <p:grpSpPr>
          <a:xfrm>
            <a:off x="1555343" y="1507912"/>
            <a:ext cx="283519" cy="806664"/>
            <a:chOff x="587474" y="2542186"/>
            <a:chExt cx="654084" cy="2152289"/>
          </a:xfrm>
          <a:solidFill>
            <a:schemeClr val="bg1"/>
          </a:solidFill>
        </p:grpSpPr>
        <p:sp>
          <p:nvSpPr>
            <p:cNvPr id="79" name="Oval 78"/>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0" name="Straight Connector 79"/>
            <p:cNvCxnSpPr>
              <a:stCxn id="79"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5" name="Group 84"/>
          <p:cNvGrpSpPr/>
          <p:nvPr/>
        </p:nvGrpSpPr>
        <p:grpSpPr>
          <a:xfrm>
            <a:off x="1925558" y="1584753"/>
            <a:ext cx="283519" cy="806664"/>
            <a:chOff x="587474" y="2542186"/>
            <a:chExt cx="654084" cy="2152289"/>
          </a:xfrm>
          <a:solidFill>
            <a:schemeClr val="bg1"/>
          </a:solidFill>
        </p:grpSpPr>
        <p:sp>
          <p:nvSpPr>
            <p:cNvPr id="86" name="Oval 8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7" name="Straight Connector 86"/>
            <p:cNvCxnSpPr>
              <a:stCxn id="8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2" name="Group 91"/>
          <p:cNvGrpSpPr/>
          <p:nvPr/>
        </p:nvGrpSpPr>
        <p:grpSpPr>
          <a:xfrm>
            <a:off x="2628595" y="1550122"/>
            <a:ext cx="283519" cy="806664"/>
            <a:chOff x="587474" y="2542186"/>
            <a:chExt cx="654084" cy="2152289"/>
          </a:xfrm>
          <a:solidFill>
            <a:schemeClr val="bg1"/>
          </a:solidFill>
        </p:grpSpPr>
        <p:sp>
          <p:nvSpPr>
            <p:cNvPr id="93" name="Oval 92"/>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4" name="Straight Connector 93"/>
            <p:cNvCxnSpPr>
              <a:stCxn id="93"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89" name="Group 488"/>
          <p:cNvGrpSpPr/>
          <p:nvPr/>
        </p:nvGrpSpPr>
        <p:grpSpPr>
          <a:xfrm>
            <a:off x="2944508" y="1490855"/>
            <a:ext cx="283519" cy="806664"/>
            <a:chOff x="587474" y="2542186"/>
            <a:chExt cx="654084" cy="2152289"/>
          </a:xfrm>
          <a:solidFill>
            <a:schemeClr val="bg1"/>
          </a:solidFill>
        </p:grpSpPr>
        <p:sp>
          <p:nvSpPr>
            <p:cNvPr id="490" name="Oval 48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491" name="Straight Connector 490"/>
            <p:cNvCxnSpPr>
              <a:stCxn id="49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2" name="Straight Connector 49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3" name="Straight Connector 49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4" name="Straight Connector 49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5" name="Straight Connector 49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96" name="Group 495"/>
          <p:cNvGrpSpPr/>
          <p:nvPr/>
        </p:nvGrpSpPr>
        <p:grpSpPr>
          <a:xfrm>
            <a:off x="3313766" y="1532613"/>
            <a:ext cx="283519" cy="806664"/>
            <a:chOff x="587474" y="2542186"/>
            <a:chExt cx="654084" cy="2152289"/>
          </a:xfrm>
          <a:solidFill>
            <a:schemeClr val="bg1"/>
          </a:solidFill>
        </p:grpSpPr>
        <p:sp>
          <p:nvSpPr>
            <p:cNvPr id="497" name="Oval 496"/>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498" name="Straight Connector 497"/>
            <p:cNvCxnSpPr>
              <a:stCxn id="497"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9" name="Straight Connector 498"/>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0" name="Straight Connector 499"/>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1" name="Straight Connector 500"/>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2" name="Straight Connector 501"/>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03" name="Group 502"/>
          <p:cNvGrpSpPr/>
          <p:nvPr/>
        </p:nvGrpSpPr>
        <p:grpSpPr>
          <a:xfrm>
            <a:off x="821456" y="1563971"/>
            <a:ext cx="283519" cy="806664"/>
            <a:chOff x="587474" y="2542186"/>
            <a:chExt cx="654084" cy="2152289"/>
          </a:xfrm>
          <a:solidFill>
            <a:schemeClr val="bg1"/>
          </a:solidFill>
        </p:grpSpPr>
        <p:sp>
          <p:nvSpPr>
            <p:cNvPr id="504" name="Oval 50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05" name="Straight Connector 504"/>
            <p:cNvCxnSpPr>
              <a:stCxn id="50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6" name="Straight Connector 50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7" name="Straight Connector 50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8" name="Straight Connector 50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9" name="Straight Connector 50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17" name="Group 516"/>
          <p:cNvGrpSpPr/>
          <p:nvPr/>
        </p:nvGrpSpPr>
        <p:grpSpPr>
          <a:xfrm>
            <a:off x="3675945" y="1511832"/>
            <a:ext cx="283519" cy="806664"/>
            <a:chOff x="587474" y="2542186"/>
            <a:chExt cx="654084" cy="2152289"/>
          </a:xfrm>
          <a:solidFill>
            <a:schemeClr val="bg1"/>
          </a:solidFill>
        </p:grpSpPr>
        <p:sp>
          <p:nvSpPr>
            <p:cNvPr id="518" name="Oval 51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19" name="Straight Connector 518"/>
            <p:cNvCxnSpPr>
              <a:stCxn id="51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0" name="Straight Connector 51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1" name="Straight Connector 52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2" name="Straight Connector 52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3" name="Straight Connector 52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31" name="Group 530"/>
          <p:cNvGrpSpPr/>
          <p:nvPr/>
        </p:nvGrpSpPr>
        <p:grpSpPr>
          <a:xfrm>
            <a:off x="3998316" y="1563971"/>
            <a:ext cx="283519" cy="806664"/>
            <a:chOff x="587474" y="2542186"/>
            <a:chExt cx="654084" cy="2152289"/>
          </a:xfrm>
          <a:solidFill>
            <a:schemeClr val="bg1"/>
          </a:solidFill>
        </p:grpSpPr>
        <p:sp>
          <p:nvSpPr>
            <p:cNvPr id="532" name="Oval 53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33" name="Straight Connector 532"/>
            <p:cNvCxnSpPr>
              <a:stCxn id="53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4" name="Straight Connector 53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5" name="Straight Connector 53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6" name="Straight Connector 53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7" name="Straight Connector 53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0" name="Group 539"/>
          <p:cNvGrpSpPr/>
          <p:nvPr/>
        </p:nvGrpSpPr>
        <p:grpSpPr>
          <a:xfrm>
            <a:off x="4710021" y="1481842"/>
            <a:ext cx="283519" cy="806664"/>
            <a:chOff x="587474" y="2542186"/>
            <a:chExt cx="654084" cy="2152289"/>
          </a:xfrm>
          <a:solidFill>
            <a:schemeClr val="bg1"/>
          </a:solidFill>
        </p:grpSpPr>
        <p:sp>
          <p:nvSpPr>
            <p:cNvPr id="604" name="Oval 60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605" name="Straight Connector 604"/>
            <p:cNvCxnSpPr>
              <a:stCxn id="60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6" name="Straight Connector 60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7" name="Straight Connector 60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8" name="Straight Connector 60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9" name="Straight Connector 60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1" name="Group 540"/>
          <p:cNvGrpSpPr/>
          <p:nvPr/>
        </p:nvGrpSpPr>
        <p:grpSpPr>
          <a:xfrm>
            <a:off x="5837591" y="1515233"/>
            <a:ext cx="283519" cy="806664"/>
            <a:chOff x="587474" y="2542186"/>
            <a:chExt cx="654084" cy="2152289"/>
          </a:xfrm>
          <a:solidFill>
            <a:schemeClr val="bg1"/>
          </a:solidFill>
        </p:grpSpPr>
        <p:sp>
          <p:nvSpPr>
            <p:cNvPr id="598" name="Oval 59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99" name="Straight Connector 598"/>
            <p:cNvCxnSpPr>
              <a:stCxn id="59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0" name="Straight Connector 59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1" name="Straight Connector 60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2" name="Straight Connector 60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3" name="Straight Connector 60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2" name="Group 541"/>
          <p:cNvGrpSpPr/>
          <p:nvPr/>
        </p:nvGrpSpPr>
        <p:grpSpPr>
          <a:xfrm>
            <a:off x="5104124" y="1507912"/>
            <a:ext cx="283519" cy="806664"/>
            <a:chOff x="587474" y="2542186"/>
            <a:chExt cx="654084" cy="2152289"/>
          </a:xfrm>
          <a:solidFill>
            <a:schemeClr val="bg1"/>
          </a:solidFill>
        </p:grpSpPr>
        <p:sp>
          <p:nvSpPr>
            <p:cNvPr id="592" name="Oval 59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93" name="Straight Connector 592"/>
            <p:cNvCxnSpPr>
              <a:stCxn id="59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4" name="Straight Connector 59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5" name="Straight Connector 59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6" name="Straight Connector 59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7" name="Straight Connector 59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3" name="Group 542"/>
          <p:cNvGrpSpPr/>
          <p:nvPr/>
        </p:nvGrpSpPr>
        <p:grpSpPr>
          <a:xfrm>
            <a:off x="5474339" y="1584753"/>
            <a:ext cx="283519" cy="806664"/>
            <a:chOff x="587474" y="2542186"/>
            <a:chExt cx="654084" cy="2152289"/>
          </a:xfrm>
          <a:solidFill>
            <a:schemeClr val="bg1"/>
          </a:solidFill>
        </p:grpSpPr>
        <p:sp>
          <p:nvSpPr>
            <p:cNvPr id="586" name="Oval 58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87" name="Straight Connector 586"/>
            <p:cNvCxnSpPr>
              <a:stCxn id="58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8" name="Straight Connector 58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9" name="Straight Connector 58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0" name="Straight Connector 58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1" name="Straight Connector 59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4" name="Group 543"/>
          <p:cNvGrpSpPr/>
          <p:nvPr/>
        </p:nvGrpSpPr>
        <p:grpSpPr>
          <a:xfrm>
            <a:off x="6177375" y="1572695"/>
            <a:ext cx="283519" cy="806664"/>
            <a:chOff x="587474" y="2542186"/>
            <a:chExt cx="654084" cy="2152289"/>
          </a:xfrm>
          <a:solidFill>
            <a:schemeClr val="bg1"/>
          </a:solidFill>
        </p:grpSpPr>
        <p:sp>
          <p:nvSpPr>
            <p:cNvPr id="580" name="Oval 57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81" name="Straight Connector 580"/>
            <p:cNvCxnSpPr>
              <a:stCxn id="58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2" name="Straight Connector 58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3" name="Straight Connector 58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4" name="Straight Connector 58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5" name="Straight Connector 58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5" name="Group 544"/>
          <p:cNvGrpSpPr/>
          <p:nvPr/>
        </p:nvGrpSpPr>
        <p:grpSpPr>
          <a:xfrm>
            <a:off x="6493288" y="1490855"/>
            <a:ext cx="283519" cy="806664"/>
            <a:chOff x="587474" y="2542186"/>
            <a:chExt cx="654084" cy="2152289"/>
          </a:xfrm>
          <a:solidFill>
            <a:schemeClr val="bg1"/>
          </a:solidFill>
        </p:grpSpPr>
        <p:sp>
          <p:nvSpPr>
            <p:cNvPr id="574" name="Oval 57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75" name="Straight Connector 574"/>
            <p:cNvCxnSpPr>
              <a:stCxn id="57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6" name="Straight Connector 57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7" name="Straight Connector 57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8" name="Straight Connector 57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9" name="Straight Connector 57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6" name="Group 545"/>
          <p:cNvGrpSpPr/>
          <p:nvPr/>
        </p:nvGrpSpPr>
        <p:grpSpPr>
          <a:xfrm>
            <a:off x="6862547" y="1577759"/>
            <a:ext cx="283519" cy="806664"/>
            <a:chOff x="587474" y="2542186"/>
            <a:chExt cx="654084" cy="2152289"/>
          </a:xfrm>
          <a:solidFill>
            <a:schemeClr val="bg1"/>
          </a:solidFill>
        </p:grpSpPr>
        <p:sp>
          <p:nvSpPr>
            <p:cNvPr id="568" name="Oval 56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69" name="Straight Connector 568"/>
            <p:cNvCxnSpPr>
              <a:stCxn id="56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0" name="Straight Connector 56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1" name="Straight Connector 57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2" name="Straight Connector 57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3" name="Straight Connector 57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7" name="Group 546"/>
          <p:cNvGrpSpPr/>
          <p:nvPr/>
        </p:nvGrpSpPr>
        <p:grpSpPr>
          <a:xfrm>
            <a:off x="4370237" y="1563971"/>
            <a:ext cx="283519" cy="806664"/>
            <a:chOff x="587474" y="2542186"/>
            <a:chExt cx="654084" cy="2152289"/>
          </a:xfrm>
          <a:solidFill>
            <a:schemeClr val="bg1"/>
          </a:solidFill>
        </p:grpSpPr>
        <p:sp>
          <p:nvSpPr>
            <p:cNvPr id="562" name="Oval 56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63" name="Straight Connector 562"/>
            <p:cNvCxnSpPr>
              <a:stCxn id="56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4" name="Straight Connector 56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5" name="Straight Connector 56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6" name="Straight Connector 56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7" name="Straight Connector 56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8" name="Group 547"/>
          <p:cNvGrpSpPr/>
          <p:nvPr/>
        </p:nvGrpSpPr>
        <p:grpSpPr>
          <a:xfrm>
            <a:off x="7224725" y="1511832"/>
            <a:ext cx="283519" cy="806664"/>
            <a:chOff x="587474" y="2542186"/>
            <a:chExt cx="654084" cy="2152289"/>
          </a:xfrm>
          <a:solidFill>
            <a:schemeClr val="bg1"/>
          </a:solidFill>
        </p:grpSpPr>
        <p:sp>
          <p:nvSpPr>
            <p:cNvPr id="556" name="Oval 55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57" name="Straight Connector 556"/>
            <p:cNvCxnSpPr>
              <a:stCxn id="55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8" name="Straight Connector 55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9" name="Straight Connector 55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0" name="Straight Connector 55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1" name="Straight Connector 56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9" name="Group 548"/>
          <p:cNvGrpSpPr/>
          <p:nvPr/>
        </p:nvGrpSpPr>
        <p:grpSpPr>
          <a:xfrm>
            <a:off x="7547097" y="1563971"/>
            <a:ext cx="283519" cy="806664"/>
            <a:chOff x="587474" y="2542186"/>
            <a:chExt cx="654084" cy="2152289"/>
          </a:xfrm>
          <a:solidFill>
            <a:schemeClr val="bg1"/>
          </a:solidFill>
        </p:grpSpPr>
        <p:sp>
          <p:nvSpPr>
            <p:cNvPr id="550" name="Oval 54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51" name="Straight Connector 550"/>
            <p:cNvCxnSpPr>
              <a:stCxn id="55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2" name="Straight Connector 55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3" name="Straight Connector 55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4" name="Straight Connector 55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5" name="Straight Connector 55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52" name="Group 751"/>
          <p:cNvGrpSpPr/>
          <p:nvPr/>
        </p:nvGrpSpPr>
        <p:grpSpPr>
          <a:xfrm>
            <a:off x="524037" y="1635127"/>
            <a:ext cx="283519" cy="806664"/>
            <a:chOff x="587474" y="2542186"/>
            <a:chExt cx="654084" cy="2152289"/>
          </a:xfrm>
          <a:solidFill>
            <a:schemeClr val="bg1"/>
          </a:solidFill>
        </p:grpSpPr>
        <p:sp>
          <p:nvSpPr>
            <p:cNvPr id="753" name="Oval 752"/>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754" name="Straight Connector 753"/>
            <p:cNvCxnSpPr>
              <a:stCxn id="753"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5" name="Straight Connector 754"/>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6" name="Straight Connector 755"/>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7" name="Straight Connector 756"/>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8" name="Straight Connector 757"/>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59" name="Group 758"/>
          <p:cNvGrpSpPr/>
          <p:nvPr/>
        </p:nvGrpSpPr>
        <p:grpSpPr>
          <a:xfrm>
            <a:off x="7878626" y="1515233"/>
            <a:ext cx="283519" cy="806664"/>
            <a:chOff x="587474" y="2542186"/>
            <a:chExt cx="654084" cy="2152289"/>
          </a:xfrm>
          <a:solidFill>
            <a:schemeClr val="bg1"/>
          </a:solidFill>
        </p:grpSpPr>
        <p:sp>
          <p:nvSpPr>
            <p:cNvPr id="760" name="Oval 75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761" name="Straight Connector 760"/>
            <p:cNvCxnSpPr>
              <a:stCxn id="76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2" name="Straight Connector 76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3" name="Straight Connector 76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4" name="Straight Connector 76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5" name="Straight Connector 76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66" name="Group 765"/>
          <p:cNvGrpSpPr/>
          <p:nvPr/>
        </p:nvGrpSpPr>
        <p:grpSpPr>
          <a:xfrm>
            <a:off x="8223771" y="1550122"/>
            <a:ext cx="283519" cy="806664"/>
            <a:chOff x="587474" y="2542186"/>
            <a:chExt cx="654084" cy="2152289"/>
          </a:xfrm>
          <a:solidFill>
            <a:schemeClr val="bg1"/>
          </a:solidFill>
        </p:grpSpPr>
        <p:sp>
          <p:nvSpPr>
            <p:cNvPr id="767" name="Oval 766"/>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768" name="Straight Connector 767"/>
            <p:cNvCxnSpPr>
              <a:stCxn id="767"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9" name="Straight Connector 768"/>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0" name="Straight Connector 769"/>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1" name="Straight Connector 770"/>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2" name="Straight Connector 771"/>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73" name="Group 772"/>
          <p:cNvGrpSpPr/>
          <p:nvPr/>
        </p:nvGrpSpPr>
        <p:grpSpPr>
          <a:xfrm>
            <a:off x="181785" y="1588698"/>
            <a:ext cx="283519" cy="806664"/>
            <a:chOff x="587474" y="2542186"/>
            <a:chExt cx="654084" cy="2152289"/>
          </a:xfrm>
          <a:solidFill>
            <a:schemeClr val="bg1"/>
          </a:solidFill>
        </p:grpSpPr>
        <p:sp>
          <p:nvSpPr>
            <p:cNvPr id="774" name="Oval 773"/>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775" name="Straight Connector 774"/>
            <p:cNvCxnSpPr>
              <a:stCxn id="774"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76" name="Straight Connector 775"/>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77" name="Straight Connector 776"/>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78" name="Straight Connector 777"/>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79" name="Straight Connector 778"/>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780" name="Group 779"/>
          <p:cNvGrpSpPr/>
          <p:nvPr/>
        </p:nvGrpSpPr>
        <p:grpSpPr>
          <a:xfrm>
            <a:off x="8526428" y="1481842"/>
            <a:ext cx="283519" cy="806664"/>
            <a:chOff x="587474" y="2542186"/>
            <a:chExt cx="654084" cy="2152289"/>
          </a:xfrm>
          <a:solidFill>
            <a:schemeClr val="bg1"/>
          </a:solidFill>
        </p:grpSpPr>
        <p:sp>
          <p:nvSpPr>
            <p:cNvPr id="781" name="Oval 780"/>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782" name="Straight Connector 781"/>
            <p:cNvCxnSpPr>
              <a:stCxn id="781"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83" name="Straight Connector 782"/>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84" name="Straight Connector 783"/>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85" name="Straight Connector 784"/>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86" name="Straight Connector 785"/>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89" name="Group 788"/>
          <p:cNvGrpSpPr/>
          <p:nvPr/>
        </p:nvGrpSpPr>
        <p:grpSpPr>
          <a:xfrm>
            <a:off x="1264153" y="2395362"/>
            <a:ext cx="283519" cy="806664"/>
            <a:chOff x="587474" y="2542186"/>
            <a:chExt cx="654084" cy="2152289"/>
          </a:xfrm>
          <a:solidFill>
            <a:schemeClr val="bg1"/>
          </a:solidFill>
        </p:grpSpPr>
        <p:sp>
          <p:nvSpPr>
            <p:cNvPr id="958" name="Oval 95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59" name="Straight Connector 958"/>
            <p:cNvCxnSpPr>
              <a:stCxn id="95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60" name="Straight Connector 95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61" name="Straight Connector 96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62" name="Straight Connector 96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63" name="Straight Connector 96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90" name="Group 789"/>
          <p:cNvGrpSpPr/>
          <p:nvPr/>
        </p:nvGrpSpPr>
        <p:grpSpPr>
          <a:xfrm>
            <a:off x="2391723" y="2428753"/>
            <a:ext cx="283519" cy="806664"/>
            <a:chOff x="587474" y="2542186"/>
            <a:chExt cx="654084" cy="2152289"/>
          </a:xfrm>
          <a:solidFill>
            <a:schemeClr val="bg1"/>
          </a:solidFill>
        </p:grpSpPr>
        <p:sp>
          <p:nvSpPr>
            <p:cNvPr id="952" name="Oval 95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53" name="Straight Connector 952"/>
            <p:cNvCxnSpPr>
              <a:stCxn id="95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54" name="Straight Connector 95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55" name="Straight Connector 95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56" name="Straight Connector 95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57" name="Straight Connector 95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91" name="Group 790"/>
          <p:cNvGrpSpPr/>
          <p:nvPr/>
        </p:nvGrpSpPr>
        <p:grpSpPr>
          <a:xfrm>
            <a:off x="1658256" y="2421432"/>
            <a:ext cx="283519" cy="806664"/>
            <a:chOff x="587474" y="2542186"/>
            <a:chExt cx="654084" cy="2152289"/>
          </a:xfrm>
          <a:solidFill>
            <a:schemeClr val="bg1"/>
          </a:solidFill>
        </p:grpSpPr>
        <p:sp>
          <p:nvSpPr>
            <p:cNvPr id="946" name="Oval 94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47" name="Straight Connector 946"/>
            <p:cNvCxnSpPr>
              <a:stCxn id="94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48" name="Straight Connector 94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49" name="Straight Connector 94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50" name="Straight Connector 94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51" name="Straight Connector 95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92" name="Group 791"/>
          <p:cNvGrpSpPr/>
          <p:nvPr/>
        </p:nvGrpSpPr>
        <p:grpSpPr>
          <a:xfrm>
            <a:off x="2028471" y="2498273"/>
            <a:ext cx="283519" cy="806664"/>
            <a:chOff x="587474" y="2542186"/>
            <a:chExt cx="654084" cy="2152289"/>
          </a:xfrm>
          <a:solidFill>
            <a:schemeClr val="bg1"/>
          </a:solidFill>
        </p:grpSpPr>
        <p:sp>
          <p:nvSpPr>
            <p:cNvPr id="940" name="Oval 93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41" name="Straight Connector 940"/>
            <p:cNvCxnSpPr>
              <a:stCxn id="94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42" name="Straight Connector 94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43" name="Straight Connector 94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44" name="Straight Connector 94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45" name="Straight Connector 94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93" name="Group 792"/>
          <p:cNvGrpSpPr/>
          <p:nvPr/>
        </p:nvGrpSpPr>
        <p:grpSpPr>
          <a:xfrm>
            <a:off x="2731508" y="2463642"/>
            <a:ext cx="283519" cy="806664"/>
            <a:chOff x="587474" y="2542186"/>
            <a:chExt cx="654084" cy="2152289"/>
          </a:xfrm>
          <a:solidFill>
            <a:schemeClr val="bg1"/>
          </a:solidFill>
        </p:grpSpPr>
        <p:sp>
          <p:nvSpPr>
            <p:cNvPr id="934" name="Oval 93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35" name="Straight Connector 934"/>
            <p:cNvCxnSpPr>
              <a:stCxn id="93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6" name="Straight Connector 93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7" name="Straight Connector 93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8" name="Straight Connector 93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9" name="Straight Connector 93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94" name="Group 793"/>
          <p:cNvGrpSpPr/>
          <p:nvPr/>
        </p:nvGrpSpPr>
        <p:grpSpPr>
          <a:xfrm>
            <a:off x="3047421" y="2404375"/>
            <a:ext cx="283519" cy="806664"/>
            <a:chOff x="587474" y="2542186"/>
            <a:chExt cx="654084" cy="2152289"/>
          </a:xfrm>
          <a:solidFill>
            <a:schemeClr val="bg1"/>
          </a:solidFill>
        </p:grpSpPr>
        <p:sp>
          <p:nvSpPr>
            <p:cNvPr id="928" name="Oval 92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29" name="Straight Connector 928"/>
            <p:cNvCxnSpPr>
              <a:stCxn id="92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0" name="Straight Connector 92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1" name="Straight Connector 93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2" name="Straight Connector 93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3" name="Straight Connector 93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95" name="Group 794"/>
          <p:cNvGrpSpPr/>
          <p:nvPr/>
        </p:nvGrpSpPr>
        <p:grpSpPr>
          <a:xfrm>
            <a:off x="3416679" y="2446133"/>
            <a:ext cx="283519" cy="806664"/>
            <a:chOff x="587474" y="2542186"/>
            <a:chExt cx="654084" cy="2152289"/>
          </a:xfrm>
          <a:solidFill>
            <a:schemeClr val="bg1"/>
          </a:solidFill>
        </p:grpSpPr>
        <p:sp>
          <p:nvSpPr>
            <p:cNvPr id="922" name="Oval 92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23" name="Straight Connector 922"/>
            <p:cNvCxnSpPr>
              <a:stCxn id="92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24" name="Straight Connector 92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25" name="Straight Connector 92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26" name="Straight Connector 92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27" name="Straight Connector 92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96" name="Group 795"/>
          <p:cNvGrpSpPr/>
          <p:nvPr/>
        </p:nvGrpSpPr>
        <p:grpSpPr>
          <a:xfrm>
            <a:off x="924369" y="2477491"/>
            <a:ext cx="283519" cy="806664"/>
            <a:chOff x="587474" y="2542186"/>
            <a:chExt cx="654084" cy="2152289"/>
          </a:xfrm>
          <a:solidFill>
            <a:schemeClr val="bg1"/>
          </a:solidFill>
        </p:grpSpPr>
        <p:sp>
          <p:nvSpPr>
            <p:cNvPr id="916" name="Oval 91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17" name="Straight Connector 916"/>
            <p:cNvCxnSpPr>
              <a:stCxn id="91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8" name="Straight Connector 91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9" name="Straight Connector 91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20" name="Straight Connector 91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21" name="Straight Connector 92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97" name="Group 796"/>
          <p:cNvGrpSpPr/>
          <p:nvPr/>
        </p:nvGrpSpPr>
        <p:grpSpPr>
          <a:xfrm>
            <a:off x="3778858" y="2425352"/>
            <a:ext cx="283519" cy="806664"/>
            <a:chOff x="587474" y="2542186"/>
            <a:chExt cx="654084" cy="2152289"/>
          </a:xfrm>
          <a:solidFill>
            <a:schemeClr val="bg1"/>
          </a:solidFill>
        </p:grpSpPr>
        <p:sp>
          <p:nvSpPr>
            <p:cNvPr id="910" name="Oval 90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11" name="Straight Connector 910"/>
            <p:cNvCxnSpPr>
              <a:stCxn id="91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2" name="Straight Connector 91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3" name="Straight Connector 91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4" name="Straight Connector 91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5" name="Straight Connector 91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98" name="Group 797"/>
          <p:cNvGrpSpPr/>
          <p:nvPr/>
        </p:nvGrpSpPr>
        <p:grpSpPr>
          <a:xfrm>
            <a:off x="4101229" y="2477491"/>
            <a:ext cx="283519" cy="806664"/>
            <a:chOff x="587474" y="2542186"/>
            <a:chExt cx="654084" cy="2152289"/>
          </a:xfrm>
          <a:solidFill>
            <a:schemeClr val="bg1"/>
          </a:solidFill>
        </p:grpSpPr>
        <p:sp>
          <p:nvSpPr>
            <p:cNvPr id="904" name="Oval 90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05" name="Straight Connector 904"/>
            <p:cNvCxnSpPr>
              <a:stCxn id="90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6" name="Straight Connector 90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7" name="Straight Connector 90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8" name="Straight Connector 90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9" name="Straight Connector 90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99" name="Group 798"/>
          <p:cNvGrpSpPr/>
          <p:nvPr/>
        </p:nvGrpSpPr>
        <p:grpSpPr>
          <a:xfrm>
            <a:off x="4812934" y="2395362"/>
            <a:ext cx="283519" cy="806664"/>
            <a:chOff x="587474" y="2542186"/>
            <a:chExt cx="654084" cy="2152289"/>
          </a:xfrm>
          <a:solidFill>
            <a:schemeClr val="bg1"/>
          </a:solidFill>
        </p:grpSpPr>
        <p:sp>
          <p:nvSpPr>
            <p:cNvPr id="898" name="Oval 89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99" name="Straight Connector 898"/>
            <p:cNvCxnSpPr>
              <a:stCxn id="89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0" name="Straight Connector 89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1" name="Straight Connector 90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2" name="Straight Connector 90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3" name="Straight Connector 90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0" name="Group 799"/>
          <p:cNvGrpSpPr/>
          <p:nvPr/>
        </p:nvGrpSpPr>
        <p:grpSpPr>
          <a:xfrm>
            <a:off x="5940504" y="2428753"/>
            <a:ext cx="283519" cy="806664"/>
            <a:chOff x="587474" y="2542186"/>
            <a:chExt cx="654084" cy="2152289"/>
          </a:xfrm>
          <a:solidFill>
            <a:schemeClr val="bg1"/>
          </a:solidFill>
        </p:grpSpPr>
        <p:sp>
          <p:nvSpPr>
            <p:cNvPr id="892" name="Oval 89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93" name="Straight Connector 892"/>
            <p:cNvCxnSpPr>
              <a:stCxn id="89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94" name="Straight Connector 89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95" name="Straight Connector 89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96" name="Straight Connector 89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97" name="Straight Connector 89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1" name="Group 800"/>
          <p:cNvGrpSpPr/>
          <p:nvPr/>
        </p:nvGrpSpPr>
        <p:grpSpPr>
          <a:xfrm>
            <a:off x="5207037" y="2421432"/>
            <a:ext cx="283519" cy="806664"/>
            <a:chOff x="587474" y="2542186"/>
            <a:chExt cx="654084" cy="2152289"/>
          </a:xfrm>
          <a:solidFill>
            <a:schemeClr val="bg1"/>
          </a:solidFill>
        </p:grpSpPr>
        <p:sp>
          <p:nvSpPr>
            <p:cNvPr id="886" name="Oval 88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87" name="Straight Connector 886"/>
            <p:cNvCxnSpPr>
              <a:stCxn id="88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8" name="Straight Connector 88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9" name="Straight Connector 88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90" name="Straight Connector 88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91" name="Straight Connector 89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2" name="Group 801"/>
          <p:cNvGrpSpPr/>
          <p:nvPr/>
        </p:nvGrpSpPr>
        <p:grpSpPr>
          <a:xfrm>
            <a:off x="5577252" y="2498273"/>
            <a:ext cx="283519" cy="806664"/>
            <a:chOff x="587474" y="2542186"/>
            <a:chExt cx="654084" cy="2152289"/>
          </a:xfrm>
          <a:solidFill>
            <a:schemeClr val="bg1"/>
          </a:solidFill>
        </p:grpSpPr>
        <p:sp>
          <p:nvSpPr>
            <p:cNvPr id="880" name="Oval 87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81" name="Straight Connector 880"/>
            <p:cNvCxnSpPr>
              <a:stCxn id="88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2" name="Straight Connector 88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3" name="Straight Connector 88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4" name="Straight Connector 88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5" name="Straight Connector 88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3" name="Group 802"/>
          <p:cNvGrpSpPr/>
          <p:nvPr/>
        </p:nvGrpSpPr>
        <p:grpSpPr>
          <a:xfrm>
            <a:off x="6280288" y="2486215"/>
            <a:ext cx="283519" cy="806664"/>
            <a:chOff x="587474" y="2542186"/>
            <a:chExt cx="654084" cy="2152289"/>
          </a:xfrm>
          <a:solidFill>
            <a:schemeClr val="bg1"/>
          </a:solidFill>
        </p:grpSpPr>
        <p:sp>
          <p:nvSpPr>
            <p:cNvPr id="874" name="Oval 87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75" name="Straight Connector 874"/>
            <p:cNvCxnSpPr>
              <a:stCxn id="87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6" name="Straight Connector 87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7" name="Straight Connector 87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8" name="Straight Connector 87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9" name="Straight Connector 87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4" name="Group 803"/>
          <p:cNvGrpSpPr/>
          <p:nvPr/>
        </p:nvGrpSpPr>
        <p:grpSpPr>
          <a:xfrm>
            <a:off x="6596201" y="2404375"/>
            <a:ext cx="283519" cy="806664"/>
            <a:chOff x="587474" y="2542186"/>
            <a:chExt cx="654084" cy="2152289"/>
          </a:xfrm>
          <a:solidFill>
            <a:schemeClr val="bg1"/>
          </a:solidFill>
        </p:grpSpPr>
        <p:sp>
          <p:nvSpPr>
            <p:cNvPr id="868" name="Oval 86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69" name="Straight Connector 868"/>
            <p:cNvCxnSpPr>
              <a:stCxn id="86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0" name="Straight Connector 86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1" name="Straight Connector 87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2" name="Straight Connector 87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3" name="Straight Connector 87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5" name="Group 804"/>
          <p:cNvGrpSpPr/>
          <p:nvPr/>
        </p:nvGrpSpPr>
        <p:grpSpPr>
          <a:xfrm>
            <a:off x="6965460" y="2491279"/>
            <a:ext cx="283519" cy="806664"/>
            <a:chOff x="587474" y="2542186"/>
            <a:chExt cx="654084" cy="2152289"/>
          </a:xfrm>
          <a:solidFill>
            <a:schemeClr val="bg1"/>
          </a:solidFill>
        </p:grpSpPr>
        <p:sp>
          <p:nvSpPr>
            <p:cNvPr id="862" name="Oval 86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63" name="Straight Connector 862"/>
            <p:cNvCxnSpPr>
              <a:stCxn id="86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4" name="Straight Connector 86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5" name="Straight Connector 86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6" name="Straight Connector 86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7" name="Straight Connector 86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6" name="Group 805"/>
          <p:cNvGrpSpPr/>
          <p:nvPr/>
        </p:nvGrpSpPr>
        <p:grpSpPr>
          <a:xfrm>
            <a:off x="4473150" y="2477491"/>
            <a:ext cx="283519" cy="806664"/>
            <a:chOff x="587474" y="2542186"/>
            <a:chExt cx="654084" cy="2152289"/>
          </a:xfrm>
          <a:solidFill>
            <a:schemeClr val="bg1"/>
          </a:solidFill>
        </p:grpSpPr>
        <p:sp>
          <p:nvSpPr>
            <p:cNvPr id="856" name="Oval 85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57" name="Straight Connector 856"/>
            <p:cNvCxnSpPr>
              <a:stCxn id="85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8" name="Straight Connector 85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9" name="Straight Connector 85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0" name="Straight Connector 85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1" name="Straight Connector 86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7" name="Group 806"/>
          <p:cNvGrpSpPr/>
          <p:nvPr/>
        </p:nvGrpSpPr>
        <p:grpSpPr>
          <a:xfrm>
            <a:off x="7327638" y="2425352"/>
            <a:ext cx="283519" cy="806664"/>
            <a:chOff x="587474" y="2542186"/>
            <a:chExt cx="654084" cy="2152289"/>
          </a:xfrm>
          <a:solidFill>
            <a:schemeClr val="bg1"/>
          </a:solidFill>
        </p:grpSpPr>
        <p:sp>
          <p:nvSpPr>
            <p:cNvPr id="850" name="Oval 84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51" name="Straight Connector 850"/>
            <p:cNvCxnSpPr>
              <a:stCxn id="85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2" name="Straight Connector 85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3" name="Straight Connector 85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4" name="Straight Connector 85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5" name="Straight Connector 85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8" name="Group 807"/>
          <p:cNvGrpSpPr/>
          <p:nvPr/>
        </p:nvGrpSpPr>
        <p:grpSpPr>
          <a:xfrm>
            <a:off x="7650010" y="2477491"/>
            <a:ext cx="283519" cy="806664"/>
            <a:chOff x="587474" y="2542186"/>
            <a:chExt cx="654084" cy="2152289"/>
          </a:xfrm>
          <a:solidFill>
            <a:schemeClr val="bg1"/>
          </a:solidFill>
        </p:grpSpPr>
        <p:sp>
          <p:nvSpPr>
            <p:cNvPr id="844" name="Oval 84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45" name="Straight Connector 844"/>
            <p:cNvCxnSpPr>
              <a:stCxn id="84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6" name="Straight Connector 84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7" name="Straight Connector 84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8" name="Straight Connector 84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9" name="Straight Connector 84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9" name="Group 808"/>
          <p:cNvGrpSpPr/>
          <p:nvPr/>
        </p:nvGrpSpPr>
        <p:grpSpPr>
          <a:xfrm>
            <a:off x="626950" y="2548647"/>
            <a:ext cx="283519" cy="806664"/>
            <a:chOff x="587474" y="2542186"/>
            <a:chExt cx="654084" cy="2152289"/>
          </a:xfrm>
          <a:solidFill>
            <a:schemeClr val="bg1"/>
          </a:solidFill>
        </p:grpSpPr>
        <p:sp>
          <p:nvSpPr>
            <p:cNvPr id="838" name="Oval 83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39" name="Straight Connector 838"/>
            <p:cNvCxnSpPr>
              <a:stCxn id="83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0" name="Straight Connector 83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1" name="Straight Connector 84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2" name="Straight Connector 84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3" name="Straight Connector 84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10" name="Group 809"/>
          <p:cNvGrpSpPr/>
          <p:nvPr/>
        </p:nvGrpSpPr>
        <p:grpSpPr>
          <a:xfrm>
            <a:off x="7981539" y="2428753"/>
            <a:ext cx="283519" cy="806664"/>
            <a:chOff x="587474" y="2542186"/>
            <a:chExt cx="654084" cy="2152289"/>
          </a:xfrm>
          <a:solidFill>
            <a:schemeClr val="bg1"/>
          </a:solidFill>
        </p:grpSpPr>
        <p:sp>
          <p:nvSpPr>
            <p:cNvPr id="832" name="Oval 83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33" name="Straight Connector 832"/>
            <p:cNvCxnSpPr>
              <a:stCxn id="83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4" name="Straight Connector 83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5" name="Straight Connector 83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6" name="Straight Connector 83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7" name="Straight Connector 83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11" name="Group 810"/>
          <p:cNvGrpSpPr/>
          <p:nvPr/>
        </p:nvGrpSpPr>
        <p:grpSpPr>
          <a:xfrm>
            <a:off x="8326684" y="2463642"/>
            <a:ext cx="283519" cy="806664"/>
            <a:chOff x="587474" y="2542186"/>
            <a:chExt cx="654084" cy="2152289"/>
          </a:xfrm>
          <a:solidFill>
            <a:schemeClr val="bg1"/>
          </a:solidFill>
        </p:grpSpPr>
        <p:sp>
          <p:nvSpPr>
            <p:cNvPr id="826" name="Oval 82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27" name="Straight Connector 826"/>
            <p:cNvCxnSpPr>
              <a:stCxn id="82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8" name="Straight Connector 82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9" name="Straight Connector 82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0" name="Straight Connector 82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1" name="Straight Connector 83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12" name="Group 811"/>
          <p:cNvGrpSpPr/>
          <p:nvPr/>
        </p:nvGrpSpPr>
        <p:grpSpPr>
          <a:xfrm>
            <a:off x="284698" y="2502218"/>
            <a:ext cx="283519" cy="806664"/>
            <a:chOff x="587474" y="2542186"/>
            <a:chExt cx="654084" cy="2152289"/>
          </a:xfrm>
          <a:solidFill>
            <a:schemeClr val="bg1"/>
          </a:solidFill>
        </p:grpSpPr>
        <p:sp>
          <p:nvSpPr>
            <p:cNvPr id="820" name="Oval 81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21" name="Straight Connector 820"/>
            <p:cNvCxnSpPr>
              <a:stCxn id="82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2" name="Straight Connector 82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3" name="Straight Connector 82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4" name="Straight Connector 82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5" name="Straight Connector 82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13" name="Group 812"/>
          <p:cNvGrpSpPr/>
          <p:nvPr/>
        </p:nvGrpSpPr>
        <p:grpSpPr>
          <a:xfrm>
            <a:off x="8629341" y="2395362"/>
            <a:ext cx="283519" cy="806664"/>
            <a:chOff x="587474" y="2542186"/>
            <a:chExt cx="654084" cy="2152289"/>
          </a:xfrm>
          <a:solidFill>
            <a:schemeClr val="bg1"/>
          </a:solidFill>
        </p:grpSpPr>
        <p:sp>
          <p:nvSpPr>
            <p:cNvPr id="814" name="Oval 81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15" name="Straight Connector 814"/>
            <p:cNvCxnSpPr>
              <a:stCxn id="81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6" name="Straight Connector 81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7" name="Straight Connector 81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8" name="Straight Connector 81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9" name="Straight Connector 81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65" name="Group 964"/>
          <p:cNvGrpSpPr/>
          <p:nvPr/>
        </p:nvGrpSpPr>
        <p:grpSpPr>
          <a:xfrm>
            <a:off x="1188011" y="3351442"/>
            <a:ext cx="283519" cy="806664"/>
            <a:chOff x="587474" y="2542186"/>
            <a:chExt cx="654084" cy="2152289"/>
          </a:xfrm>
          <a:solidFill>
            <a:schemeClr val="bg1"/>
          </a:solidFill>
        </p:grpSpPr>
        <p:sp>
          <p:nvSpPr>
            <p:cNvPr id="1134" name="Oval 113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35" name="Straight Connector 1134"/>
            <p:cNvCxnSpPr>
              <a:stCxn id="113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6" name="Straight Connector 113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7" name="Straight Connector 113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8" name="Straight Connector 113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9" name="Straight Connector 113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66" name="Group 965"/>
          <p:cNvGrpSpPr/>
          <p:nvPr/>
        </p:nvGrpSpPr>
        <p:grpSpPr>
          <a:xfrm>
            <a:off x="2315581" y="3384833"/>
            <a:ext cx="283519" cy="806664"/>
            <a:chOff x="587474" y="2542186"/>
            <a:chExt cx="654084" cy="2152289"/>
          </a:xfrm>
          <a:solidFill>
            <a:schemeClr val="bg1"/>
          </a:solidFill>
        </p:grpSpPr>
        <p:sp>
          <p:nvSpPr>
            <p:cNvPr id="1128" name="Oval 112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29" name="Straight Connector 1128"/>
            <p:cNvCxnSpPr>
              <a:stCxn id="112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0" name="Straight Connector 112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1" name="Straight Connector 113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2" name="Straight Connector 113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3" name="Straight Connector 113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67" name="Group 966"/>
          <p:cNvGrpSpPr/>
          <p:nvPr/>
        </p:nvGrpSpPr>
        <p:grpSpPr>
          <a:xfrm>
            <a:off x="1582114" y="3377512"/>
            <a:ext cx="283519" cy="806664"/>
            <a:chOff x="587474" y="2542186"/>
            <a:chExt cx="654084" cy="2152289"/>
          </a:xfrm>
          <a:solidFill>
            <a:schemeClr val="bg1"/>
          </a:solidFill>
        </p:grpSpPr>
        <p:sp>
          <p:nvSpPr>
            <p:cNvPr id="1122" name="Oval 112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23" name="Straight Connector 1122"/>
            <p:cNvCxnSpPr>
              <a:stCxn id="112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24" name="Straight Connector 112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25" name="Straight Connector 112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26" name="Straight Connector 112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27" name="Straight Connector 112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68" name="Group 967"/>
          <p:cNvGrpSpPr/>
          <p:nvPr/>
        </p:nvGrpSpPr>
        <p:grpSpPr>
          <a:xfrm>
            <a:off x="1952329" y="3454353"/>
            <a:ext cx="283519" cy="806664"/>
            <a:chOff x="587474" y="2542186"/>
            <a:chExt cx="654084" cy="2152289"/>
          </a:xfrm>
          <a:solidFill>
            <a:schemeClr val="bg1"/>
          </a:solidFill>
        </p:grpSpPr>
        <p:sp>
          <p:nvSpPr>
            <p:cNvPr id="1116" name="Oval 111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17" name="Straight Connector 1116"/>
            <p:cNvCxnSpPr>
              <a:stCxn id="111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8" name="Straight Connector 111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9" name="Straight Connector 111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20" name="Straight Connector 111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21" name="Straight Connector 112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69" name="Group 968"/>
          <p:cNvGrpSpPr/>
          <p:nvPr/>
        </p:nvGrpSpPr>
        <p:grpSpPr>
          <a:xfrm>
            <a:off x="2655366" y="3419722"/>
            <a:ext cx="283519" cy="806664"/>
            <a:chOff x="587474" y="2542186"/>
            <a:chExt cx="654084" cy="2152289"/>
          </a:xfrm>
          <a:solidFill>
            <a:schemeClr val="bg1"/>
          </a:solidFill>
        </p:grpSpPr>
        <p:sp>
          <p:nvSpPr>
            <p:cNvPr id="1110" name="Oval 110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11" name="Straight Connector 1110"/>
            <p:cNvCxnSpPr>
              <a:stCxn id="111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2" name="Straight Connector 111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3" name="Straight Connector 111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4" name="Straight Connector 111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5" name="Straight Connector 111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0" name="Group 969"/>
          <p:cNvGrpSpPr/>
          <p:nvPr/>
        </p:nvGrpSpPr>
        <p:grpSpPr>
          <a:xfrm>
            <a:off x="2971279" y="3360455"/>
            <a:ext cx="283519" cy="806664"/>
            <a:chOff x="587474" y="2542186"/>
            <a:chExt cx="654084" cy="2152289"/>
          </a:xfrm>
          <a:solidFill>
            <a:schemeClr val="bg1"/>
          </a:solidFill>
        </p:grpSpPr>
        <p:sp>
          <p:nvSpPr>
            <p:cNvPr id="1104" name="Oval 110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05" name="Straight Connector 1104"/>
            <p:cNvCxnSpPr>
              <a:stCxn id="110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6" name="Straight Connector 110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7" name="Straight Connector 110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8" name="Straight Connector 110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9" name="Straight Connector 110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1" name="Group 970"/>
          <p:cNvGrpSpPr/>
          <p:nvPr/>
        </p:nvGrpSpPr>
        <p:grpSpPr>
          <a:xfrm>
            <a:off x="3340537" y="3402213"/>
            <a:ext cx="283519" cy="806664"/>
            <a:chOff x="587474" y="2542186"/>
            <a:chExt cx="654084" cy="2152289"/>
          </a:xfrm>
          <a:solidFill>
            <a:schemeClr val="bg1"/>
          </a:solidFill>
        </p:grpSpPr>
        <p:sp>
          <p:nvSpPr>
            <p:cNvPr id="1098" name="Oval 109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99" name="Straight Connector 1098"/>
            <p:cNvCxnSpPr>
              <a:stCxn id="109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0" name="Straight Connector 109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1" name="Straight Connector 110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2" name="Straight Connector 110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3" name="Straight Connector 110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2" name="Group 971"/>
          <p:cNvGrpSpPr/>
          <p:nvPr/>
        </p:nvGrpSpPr>
        <p:grpSpPr>
          <a:xfrm>
            <a:off x="848227" y="3433571"/>
            <a:ext cx="283519" cy="806664"/>
            <a:chOff x="587474" y="2542186"/>
            <a:chExt cx="654084" cy="2152289"/>
          </a:xfrm>
          <a:solidFill>
            <a:schemeClr val="bg1"/>
          </a:solidFill>
        </p:grpSpPr>
        <p:sp>
          <p:nvSpPr>
            <p:cNvPr id="1092" name="Oval 109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93" name="Straight Connector 1092"/>
            <p:cNvCxnSpPr>
              <a:stCxn id="109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94" name="Straight Connector 109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95" name="Straight Connector 109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96" name="Straight Connector 109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97" name="Straight Connector 109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3" name="Group 972"/>
          <p:cNvGrpSpPr/>
          <p:nvPr/>
        </p:nvGrpSpPr>
        <p:grpSpPr>
          <a:xfrm>
            <a:off x="3702716" y="3381432"/>
            <a:ext cx="283519" cy="806664"/>
            <a:chOff x="587474" y="2542186"/>
            <a:chExt cx="654084" cy="2152289"/>
          </a:xfrm>
          <a:solidFill>
            <a:schemeClr val="bg1"/>
          </a:solidFill>
        </p:grpSpPr>
        <p:sp>
          <p:nvSpPr>
            <p:cNvPr id="1086" name="Oval 108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87" name="Straight Connector 1086"/>
            <p:cNvCxnSpPr>
              <a:stCxn id="108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88" name="Straight Connector 108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89" name="Straight Connector 108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90" name="Straight Connector 108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91" name="Straight Connector 109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4" name="Group 973"/>
          <p:cNvGrpSpPr/>
          <p:nvPr/>
        </p:nvGrpSpPr>
        <p:grpSpPr>
          <a:xfrm>
            <a:off x="4025087" y="3433571"/>
            <a:ext cx="283519" cy="806664"/>
            <a:chOff x="587474" y="2542186"/>
            <a:chExt cx="654084" cy="2152289"/>
          </a:xfrm>
          <a:solidFill>
            <a:schemeClr val="bg1"/>
          </a:solidFill>
        </p:grpSpPr>
        <p:sp>
          <p:nvSpPr>
            <p:cNvPr id="1080" name="Oval 107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81" name="Straight Connector 1080"/>
            <p:cNvCxnSpPr>
              <a:stCxn id="108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82" name="Straight Connector 108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83" name="Straight Connector 108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84" name="Straight Connector 108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85" name="Straight Connector 108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5" name="Group 974"/>
          <p:cNvGrpSpPr/>
          <p:nvPr/>
        </p:nvGrpSpPr>
        <p:grpSpPr>
          <a:xfrm>
            <a:off x="4736792" y="3351442"/>
            <a:ext cx="283519" cy="806664"/>
            <a:chOff x="587474" y="2542186"/>
            <a:chExt cx="654084" cy="2152289"/>
          </a:xfrm>
          <a:solidFill>
            <a:schemeClr val="bg1"/>
          </a:solidFill>
        </p:grpSpPr>
        <p:sp>
          <p:nvSpPr>
            <p:cNvPr id="1074" name="Oval 107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75" name="Straight Connector 1074"/>
            <p:cNvCxnSpPr>
              <a:stCxn id="107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76" name="Straight Connector 107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77" name="Straight Connector 107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78" name="Straight Connector 107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79" name="Straight Connector 107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6" name="Group 975"/>
          <p:cNvGrpSpPr/>
          <p:nvPr/>
        </p:nvGrpSpPr>
        <p:grpSpPr>
          <a:xfrm>
            <a:off x="5864362" y="3384833"/>
            <a:ext cx="283519" cy="806664"/>
            <a:chOff x="587474" y="2542186"/>
            <a:chExt cx="654084" cy="2152289"/>
          </a:xfrm>
          <a:solidFill>
            <a:schemeClr val="bg1"/>
          </a:solidFill>
        </p:grpSpPr>
        <p:sp>
          <p:nvSpPr>
            <p:cNvPr id="1068" name="Oval 106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69" name="Straight Connector 1068"/>
            <p:cNvCxnSpPr>
              <a:stCxn id="106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70" name="Straight Connector 106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71" name="Straight Connector 107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72" name="Straight Connector 107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73" name="Straight Connector 107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7" name="Group 976"/>
          <p:cNvGrpSpPr/>
          <p:nvPr/>
        </p:nvGrpSpPr>
        <p:grpSpPr>
          <a:xfrm>
            <a:off x="5130895" y="3377512"/>
            <a:ext cx="283519" cy="806664"/>
            <a:chOff x="587474" y="2542186"/>
            <a:chExt cx="654084" cy="2152289"/>
          </a:xfrm>
          <a:solidFill>
            <a:schemeClr val="bg1"/>
          </a:solidFill>
        </p:grpSpPr>
        <p:sp>
          <p:nvSpPr>
            <p:cNvPr id="1062" name="Oval 106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63" name="Straight Connector 1062"/>
            <p:cNvCxnSpPr>
              <a:stCxn id="106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4" name="Straight Connector 106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5" name="Straight Connector 106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6" name="Straight Connector 106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7" name="Straight Connector 106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8" name="Group 977"/>
          <p:cNvGrpSpPr/>
          <p:nvPr/>
        </p:nvGrpSpPr>
        <p:grpSpPr>
          <a:xfrm>
            <a:off x="5501110" y="3454353"/>
            <a:ext cx="283519" cy="806664"/>
            <a:chOff x="587474" y="2542186"/>
            <a:chExt cx="654084" cy="2152289"/>
          </a:xfrm>
          <a:solidFill>
            <a:schemeClr val="bg1"/>
          </a:solidFill>
        </p:grpSpPr>
        <p:sp>
          <p:nvSpPr>
            <p:cNvPr id="1056" name="Oval 105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57" name="Straight Connector 1056"/>
            <p:cNvCxnSpPr>
              <a:stCxn id="105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58" name="Straight Connector 105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59" name="Straight Connector 105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0" name="Straight Connector 105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1" name="Straight Connector 106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9" name="Group 978"/>
          <p:cNvGrpSpPr/>
          <p:nvPr/>
        </p:nvGrpSpPr>
        <p:grpSpPr>
          <a:xfrm>
            <a:off x="6204146" y="3442295"/>
            <a:ext cx="283519" cy="806664"/>
            <a:chOff x="587474" y="2542186"/>
            <a:chExt cx="654084" cy="2152289"/>
          </a:xfrm>
          <a:solidFill>
            <a:schemeClr val="bg1"/>
          </a:solidFill>
        </p:grpSpPr>
        <p:sp>
          <p:nvSpPr>
            <p:cNvPr id="1050" name="Oval 104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51" name="Straight Connector 1050"/>
            <p:cNvCxnSpPr>
              <a:stCxn id="105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52" name="Straight Connector 105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53" name="Straight Connector 105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54" name="Straight Connector 105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55" name="Straight Connector 105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0" name="Group 979"/>
          <p:cNvGrpSpPr/>
          <p:nvPr/>
        </p:nvGrpSpPr>
        <p:grpSpPr>
          <a:xfrm>
            <a:off x="6520059" y="3360455"/>
            <a:ext cx="283519" cy="806664"/>
            <a:chOff x="587474" y="2542186"/>
            <a:chExt cx="654084" cy="2152289"/>
          </a:xfrm>
          <a:solidFill>
            <a:schemeClr val="bg1"/>
          </a:solidFill>
        </p:grpSpPr>
        <p:sp>
          <p:nvSpPr>
            <p:cNvPr id="1044" name="Oval 104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45" name="Straight Connector 1044"/>
            <p:cNvCxnSpPr>
              <a:stCxn id="104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6" name="Straight Connector 104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7" name="Straight Connector 104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8" name="Straight Connector 104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9" name="Straight Connector 104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1" name="Group 980"/>
          <p:cNvGrpSpPr/>
          <p:nvPr/>
        </p:nvGrpSpPr>
        <p:grpSpPr>
          <a:xfrm>
            <a:off x="6889318" y="3447359"/>
            <a:ext cx="283519" cy="806664"/>
            <a:chOff x="587474" y="2542186"/>
            <a:chExt cx="654084" cy="2152289"/>
          </a:xfrm>
          <a:solidFill>
            <a:schemeClr val="bg1"/>
          </a:solidFill>
        </p:grpSpPr>
        <p:sp>
          <p:nvSpPr>
            <p:cNvPr id="1038" name="Oval 103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39" name="Straight Connector 1038"/>
            <p:cNvCxnSpPr>
              <a:stCxn id="103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0" name="Straight Connector 103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1" name="Straight Connector 104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2" name="Straight Connector 104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3" name="Straight Connector 104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2" name="Group 981"/>
          <p:cNvGrpSpPr/>
          <p:nvPr/>
        </p:nvGrpSpPr>
        <p:grpSpPr>
          <a:xfrm>
            <a:off x="4397008" y="3433571"/>
            <a:ext cx="283519" cy="806664"/>
            <a:chOff x="587474" y="2542186"/>
            <a:chExt cx="654084" cy="2152289"/>
          </a:xfrm>
          <a:solidFill>
            <a:schemeClr val="bg1"/>
          </a:solidFill>
        </p:grpSpPr>
        <p:sp>
          <p:nvSpPr>
            <p:cNvPr id="1032" name="Oval 103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33" name="Straight Connector 1032"/>
            <p:cNvCxnSpPr>
              <a:stCxn id="103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34" name="Straight Connector 103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35" name="Straight Connector 103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36" name="Straight Connector 103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37" name="Straight Connector 103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3" name="Group 982"/>
          <p:cNvGrpSpPr/>
          <p:nvPr/>
        </p:nvGrpSpPr>
        <p:grpSpPr>
          <a:xfrm>
            <a:off x="7251496" y="3381432"/>
            <a:ext cx="283519" cy="806664"/>
            <a:chOff x="587474" y="2542186"/>
            <a:chExt cx="654084" cy="2152289"/>
          </a:xfrm>
          <a:solidFill>
            <a:schemeClr val="bg1"/>
          </a:solidFill>
        </p:grpSpPr>
        <p:sp>
          <p:nvSpPr>
            <p:cNvPr id="1026" name="Oval 102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27" name="Straight Connector 1026"/>
            <p:cNvCxnSpPr>
              <a:stCxn id="102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8" name="Straight Connector 102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9" name="Straight Connector 102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30" name="Straight Connector 102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31" name="Straight Connector 103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4" name="Group 983"/>
          <p:cNvGrpSpPr/>
          <p:nvPr/>
        </p:nvGrpSpPr>
        <p:grpSpPr>
          <a:xfrm>
            <a:off x="7573868" y="3433571"/>
            <a:ext cx="283519" cy="806664"/>
            <a:chOff x="587474" y="2542186"/>
            <a:chExt cx="654084" cy="2152289"/>
          </a:xfrm>
          <a:solidFill>
            <a:schemeClr val="bg1"/>
          </a:solidFill>
        </p:grpSpPr>
        <p:sp>
          <p:nvSpPr>
            <p:cNvPr id="1020" name="Oval 101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21" name="Straight Connector 1020"/>
            <p:cNvCxnSpPr>
              <a:stCxn id="102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2" name="Straight Connector 102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3" name="Straight Connector 102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4" name="Straight Connector 102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5" name="Straight Connector 102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5" name="Group 984"/>
          <p:cNvGrpSpPr/>
          <p:nvPr/>
        </p:nvGrpSpPr>
        <p:grpSpPr>
          <a:xfrm>
            <a:off x="550808" y="3504727"/>
            <a:ext cx="283519" cy="806664"/>
            <a:chOff x="587474" y="2542186"/>
            <a:chExt cx="654084" cy="2152289"/>
          </a:xfrm>
          <a:solidFill>
            <a:schemeClr val="bg1"/>
          </a:solidFill>
        </p:grpSpPr>
        <p:sp>
          <p:nvSpPr>
            <p:cNvPr id="1014" name="Oval 101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15" name="Straight Connector 1014"/>
            <p:cNvCxnSpPr>
              <a:stCxn id="101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6" name="Straight Connector 101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7" name="Straight Connector 101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8" name="Straight Connector 101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9" name="Straight Connector 101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6" name="Group 985"/>
          <p:cNvGrpSpPr/>
          <p:nvPr/>
        </p:nvGrpSpPr>
        <p:grpSpPr>
          <a:xfrm>
            <a:off x="7905397" y="3384833"/>
            <a:ext cx="283519" cy="806664"/>
            <a:chOff x="587474" y="2542186"/>
            <a:chExt cx="654084" cy="2152289"/>
          </a:xfrm>
          <a:solidFill>
            <a:schemeClr val="bg1"/>
          </a:solidFill>
        </p:grpSpPr>
        <p:sp>
          <p:nvSpPr>
            <p:cNvPr id="1008" name="Oval 100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09" name="Straight Connector 1008"/>
            <p:cNvCxnSpPr>
              <a:stCxn id="100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0" name="Straight Connector 100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1" name="Straight Connector 101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2" name="Straight Connector 101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3" name="Straight Connector 101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7" name="Group 986"/>
          <p:cNvGrpSpPr/>
          <p:nvPr/>
        </p:nvGrpSpPr>
        <p:grpSpPr>
          <a:xfrm>
            <a:off x="8250542" y="3419722"/>
            <a:ext cx="283519" cy="806664"/>
            <a:chOff x="587474" y="2542186"/>
            <a:chExt cx="654084" cy="2152289"/>
          </a:xfrm>
          <a:solidFill>
            <a:schemeClr val="bg1"/>
          </a:solidFill>
        </p:grpSpPr>
        <p:sp>
          <p:nvSpPr>
            <p:cNvPr id="1002" name="Oval 100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03" name="Straight Connector 1002"/>
            <p:cNvCxnSpPr>
              <a:stCxn id="100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4" name="Straight Connector 100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5" name="Straight Connector 100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6" name="Straight Connector 100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7" name="Straight Connector 100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8" name="Group 987"/>
          <p:cNvGrpSpPr/>
          <p:nvPr/>
        </p:nvGrpSpPr>
        <p:grpSpPr>
          <a:xfrm>
            <a:off x="208556" y="3458298"/>
            <a:ext cx="283519" cy="806664"/>
            <a:chOff x="587474" y="2542186"/>
            <a:chExt cx="654084" cy="2152289"/>
          </a:xfrm>
          <a:solidFill>
            <a:schemeClr val="bg1"/>
          </a:solidFill>
        </p:grpSpPr>
        <p:sp>
          <p:nvSpPr>
            <p:cNvPr id="996" name="Oval 99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97" name="Straight Connector 996"/>
            <p:cNvCxnSpPr>
              <a:stCxn id="99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98" name="Straight Connector 99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99" name="Straight Connector 99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0" name="Straight Connector 99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1" name="Straight Connector 100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9" name="Group 988"/>
          <p:cNvGrpSpPr/>
          <p:nvPr/>
        </p:nvGrpSpPr>
        <p:grpSpPr>
          <a:xfrm>
            <a:off x="8553199" y="3351442"/>
            <a:ext cx="283519" cy="806664"/>
            <a:chOff x="587474" y="2542186"/>
            <a:chExt cx="654084" cy="2152289"/>
          </a:xfrm>
          <a:solidFill>
            <a:schemeClr val="bg1"/>
          </a:solidFill>
        </p:grpSpPr>
        <p:sp>
          <p:nvSpPr>
            <p:cNvPr id="990" name="Oval 989"/>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91" name="Straight Connector 990"/>
            <p:cNvCxnSpPr>
              <a:stCxn id="990"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92" name="Straight Connector 991"/>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93" name="Straight Connector 992"/>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94" name="Straight Connector 993"/>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95" name="Straight Connector 994"/>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141" name="Group 1140"/>
          <p:cNvGrpSpPr/>
          <p:nvPr/>
        </p:nvGrpSpPr>
        <p:grpSpPr>
          <a:xfrm>
            <a:off x="1214666" y="4420878"/>
            <a:ext cx="283519" cy="806664"/>
            <a:chOff x="587474" y="2542186"/>
            <a:chExt cx="654084" cy="2152289"/>
          </a:xfrm>
          <a:solidFill>
            <a:schemeClr val="bg1"/>
          </a:solidFill>
        </p:grpSpPr>
        <p:sp>
          <p:nvSpPr>
            <p:cNvPr id="1310" name="Oval 130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311" name="Straight Connector 1310"/>
            <p:cNvCxnSpPr>
              <a:stCxn id="131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12" name="Straight Connector 131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13" name="Straight Connector 131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14" name="Straight Connector 131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15" name="Straight Connector 131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42" name="Group 1141"/>
          <p:cNvGrpSpPr/>
          <p:nvPr/>
        </p:nvGrpSpPr>
        <p:grpSpPr>
          <a:xfrm>
            <a:off x="2342236" y="4454269"/>
            <a:ext cx="283519" cy="806664"/>
            <a:chOff x="587474" y="2542186"/>
            <a:chExt cx="654084" cy="2152289"/>
          </a:xfrm>
          <a:solidFill>
            <a:schemeClr val="bg1"/>
          </a:solidFill>
        </p:grpSpPr>
        <p:sp>
          <p:nvSpPr>
            <p:cNvPr id="1304" name="Oval 130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305" name="Straight Connector 1304"/>
            <p:cNvCxnSpPr>
              <a:stCxn id="130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06" name="Straight Connector 130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07" name="Straight Connector 130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08" name="Straight Connector 130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09" name="Straight Connector 130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43" name="Group 1142"/>
          <p:cNvGrpSpPr/>
          <p:nvPr/>
        </p:nvGrpSpPr>
        <p:grpSpPr>
          <a:xfrm>
            <a:off x="1608769" y="4446948"/>
            <a:ext cx="283519" cy="806664"/>
            <a:chOff x="587474" y="2542186"/>
            <a:chExt cx="654084" cy="2152289"/>
          </a:xfrm>
          <a:solidFill>
            <a:schemeClr val="bg1"/>
          </a:solidFill>
        </p:grpSpPr>
        <p:sp>
          <p:nvSpPr>
            <p:cNvPr id="1298" name="Oval 129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99" name="Straight Connector 1298"/>
            <p:cNvCxnSpPr>
              <a:stCxn id="129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00" name="Straight Connector 129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01" name="Straight Connector 130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02" name="Straight Connector 130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03" name="Straight Connector 130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44" name="Group 1143"/>
          <p:cNvGrpSpPr/>
          <p:nvPr/>
        </p:nvGrpSpPr>
        <p:grpSpPr>
          <a:xfrm>
            <a:off x="1978984" y="4523789"/>
            <a:ext cx="283519" cy="806664"/>
            <a:chOff x="587474" y="2542186"/>
            <a:chExt cx="654084" cy="2152289"/>
          </a:xfrm>
          <a:solidFill>
            <a:schemeClr val="bg1"/>
          </a:solidFill>
        </p:grpSpPr>
        <p:sp>
          <p:nvSpPr>
            <p:cNvPr id="1292" name="Oval 129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93" name="Straight Connector 1292"/>
            <p:cNvCxnSpPr>
              <a:stCxn id="129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94" name="Straight Connector 129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95" name="Straight Connector 129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96" name="Straight Connector 129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97" name="Straight Connector 129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45" name="Group 1144"/>
          <p:cNvGrpSpPr/>
          <p:nvPr/>
        </p:nvGrpSpPr>
        <p:grpSpPr>
          <a:xfrm>
            <a:off x="2682021" y="4489158"/>
            <a:ext cx="283519" cy="806664"/>
            <a:chOff x="587474" y="2542186"/>
            <a:chExt cx="654084" cy="2152289"/>
          </a:xfrm>
          <a:solidFill>
            <a:schemeClr val="bg1"/>
          </a:solidFill>
        </p:grpSpPr>
        <p:sp>
          <p:nvSpPr>
            <p:cNvPr id="1286" name="Oval 128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87" name="Straight Connector 1286"/>
            <p:cNvCxnSpPr>
              <a:stCxn id="128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88" name="Straight Connector 128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89" name="Straight Connector 128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90" name="Straight Connector 128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91" name="Straight Connector 129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46" name="Group 1145"/>
          <p:cNvGrpSpPr/>
          <p:nvPr/>
        </p:nvGrpSpPr>
        <p:grpSpPr>
          <a:xfrm>
            <a:off x="2997934" y="4429891"/>
            <a:ext cx="283519" cy="806664"/>
            <a:chOff x="587474" y="2542186"/>
            <a:chExt cx="654084" cy="2152289"/>
          </a:xfrm>
          <a:solidFill>
            <a:schemeClr val="bg1"/>
          </a:solidFill>
        </p:grpSpPr>
        <p:sp>
          <p:nvSpPr>
            <p:cNvPr id="1280" name="Oval 127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81" name="Straight Connector 1280"/>
            <p:cNvCxnSpPr>
              <a:stCxn id="128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82" name="Straight Connector 128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83" name="Straight Connector 128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84" name="Straight Connector 128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85" name="Straight Connector 128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47" name="Group 1146"/>
          <p:cNvGrpSpPr/>
          <p:nvPr/>
        </p:nvGrpSpPr>
        <p:grpSpPr>
          <a:xfrm>
            <a:off x="3367192" y="4471649"/>
            <a:ext cx="283519" cy="806664"/>
            <a:chOff x="587474" y="2542186"/>
            <a:chExt cx="654084" cy="2152289"/>
          </a:xfrm>
          <a:solidFill>
            <a:schemeClr val="bg1"/>
          </a:solidFill>
        </p:grpSpPr>
        <p:sp>
          <p:nvSpPr>
            <p:cNvPr id="1274" name="Oval 127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75" name="Straight Connector 1274"/>
            <p:cNvCxnSpPr>
              <a:stCxn id="127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6" name="Straight Connector 127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7" name="Straight Connector 127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8" name="Straight Connector 127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9" name="Straight Connector 127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48" name="Group 1147"/>
          <p:cNvGrpSpPr/>
          <p:nvPr/>
        </p:nvGrpSpPr>
        <p:grpSpPr>
          <a:xfrm>
            <a:off x="874882" y="4503007"/>
            <a:ext cx="283519" cy="806664"/>
            <a:chOff x="587474" y="2542186"/>
            <a:chExt cx="654084" cy="2152289"/>
          </a:xfrm>
          <a:solidFill>
            <a:schemeClr val="bg1"/>
          </a:solidFill>
        </p:grpSpPr>
        <p:sp>
          <p:nvSpPr>
            <p:cNvPr id="1268" name="Oval 126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69" name="Straight Connector 1268"/>
            <p:cNvCxnSpPr>
              <a:stCxn id="126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0" name="Straight Connector 126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1" name="Straight Connector 127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2" name="Straight Connector 127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3" name="Straight Connector 127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49" name="Group 1148"/>
          <p:cNvGrpSpPr/>
          <p:nvPr/>
        </p:nvGrpSpPr>
        <p:grpSpPr>
          <a:xfrm>
            <a:off x="3729371" y="4450868"/>
            <a:ext cx="283519" cy="806664"/>
            <a:chOff x="587474" y="2542186"/>
            <a:chExt cx="654084" cy="2152289"/>
          </a:xfrm>
          <a:solidFill>
            <a:schemeClr val="bg1"/>
          </a:solidFill>
        </p:grpSpPr>
        <p:sp>
          <p:nvSpPr>
            <p:cNvPr id="1262" name="Oval 126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63" name="Straight Connector 1262"/>
            <p:cNvCxnSpPr>
              <a:stCxn id="126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64" name="Straight Connector 126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65" name="Straight Connector 126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66" name="Straight Connector 126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67" name="Straight Connector 126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50" name="Group 1149"/>
          <p:cNvGrpSpPr/>
          <p:nvPr/>
        </p:nvGrpSpPr>
        <p:grpSpPr>
          <a:xfrm>
            <a:off x="4051742" y="4503007"/>
            <a:ext cx="283519" cy="806664"/>
            <a:chOff x="587474" y="2542186"/>
            <a:chExt cx="654084" cy="2152289"/>
          </a:xfrm>
          <a:solidFill>
            <a:schemeClr val="bg1"/>
          </a:solidFill>
        </p:grpSpPr>
        <p:sp>
          <p:nvSpPr>
            <p:cNvPr id="1256" name="Oval 125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57" name="Straight Connector 1256"/>
            <p:cNvCxnSpPr>
              <a:stCxn id="125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58" name="Straight Connector 125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59" name="Straight Connector 125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60" name="Straight Connector 125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61" name="Straight Connector 126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51" name="Group 1150"/>
          <p:cNvGrpSpPr/>
          <p:nvPr/>
        </p:nvGrpSpPr>
        <p:grpSpPr>
          <a:xfrm>
            <a:off x="4763447" y="4420878"/>
            <a:ext cx="283519" cy="806664"/>
            <a:chOff x="587474" y="2542186"/>
            <a:chExt cx="654084" cy="2152289"/>
          </a:xfrm>
          <a:solidFill>
            <a:schemeClr val="bg1"/>
          </a:solidFill>
        </p:grpSpPr>
        <p:sp>
          <p:nvSpPr>
            <p:cNvPr id="1250" name="Oval 124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51" name="Straight Connector 1250"/>
            <p:cNvCxnSpPr>
              <a:stCxn id="125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52" name="Straight Connector 125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53" name="Straight Connector 125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54" name="Straight Connector 125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55" name="Straight Connector 125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52" name="Group 1151"/>
          <p:cNvGrpSpPr/>
          <p:nvPr/>
        </p:nvGrpSpPr>
        <p:grpSpPr>
          <a:xfrm>
            <a:off x="5891017" y="4454269"/>
            <a:ext cx="283519" cy="806664"/>
            <a:chOff x="587474" y="2542186"/>
            <a:chExt cx="654084" cy="2152289"/>
          </a:xfrm>
          <a:solidFill>
            <a:schemeClr val="bg1"/>
          </a:solidFill>
        </p:grpSpPr>
        <p:sp>
          <p:nvSpPr>
            <p:cNvPr id="1244" name="Oval 124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45" name="Straight Connector 1244"/>
            <p:cNvCxnSpPr>
              <a:stCxn id="124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6" name="Straight Connector 124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7" name="Straight Connector 124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8" name="Straight Connector 124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9" name="Straight Connector 124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53" name="Group 1152"/>
          <p:cNvGrpSpPr/>
          <p:nvPr/>
        </p:nvGrpSpPr>
        <p:grpSpPr>
          <a:xfrm>
            <a:off x="5157550" y="4446948"/>
            <a:ext cx="283519" cy="806664"/>
            <a:chOff x="587474" y="2542186"/>
            <a:chExt cx="654084" cy="2152289"/>
          </a:xfrm>
          <a:solidFill>
            <a:schemeClr val="bg1"/>
          </a:solidFill>
        </p:grpSpPr>
        <p:sp>
          <p:nvSpPr>
            <p:cNvPr id="1238" name="Oval 123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39" name="Straight Connector 1238"/>
            <p:cNvCxnSpPr>
              <a:stCxn id="123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0" name="Straight Connector 123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1" name="Straight Connector 124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2" name="Straight Connector 124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3" name="Straight Connector 124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54" name="Group 1153"/>
          <p:cNvGrpSpPr/>
          <p:nvPr/>
        </p:nvGrpSpPr>
        <p:grpSpPr>
          <a:xfrm>
            <a:off x="5527765" y="4523789"/>
            <a:ext cx="283519" cy="806664"/>
            <a:chOff x="587474" y="2542186"/>
            <a:chExt cx="654084" cy="2152289"/>
          </a:xfrm>
          <a:solidFill>
            <a:schemeClr val="bg1"/>
          </a:solidFill>
        </p:grpSpPr>
        <p:sp>
          <p:nvSpPr>
            <p:cNvPr id="1232" name="Oval 123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33" name="Straight Connector 1232"/>
            <p:cNvCxnSpPr>
              <a:stCxn id="123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4" name="Straight Connector 123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5" name="Straight Connector 123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6" name="Straight Connector 123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7" name="Straight Connector 123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55" name="Group 1154"/>
          <p:cNvGrpSpPr/>
          <p:nvPr/>
        </p:nvGrpSpPr>
        <p:grpSpPr>
          <a:xfrm>
            <a:off x="6230801" y="4511731"/>
            <a:ext cx="283519" cy="806664"/>
            <a:chOff x="587474" y="2542186"/>
            <a:chExt cx="654084" cy="2152289"/>
          </a:xfrm>
          <a:solidFill>
            <a:schemeClr val="bg1"/>
          </a:solidFill>
        </p:grpSpPr>
        <p:sp>
          <p:nvSpPr>
            <p:cNvPr id="1226" name="Oval 122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27" name="Straight Connector 1226"/>
            <p:cNvCxnSpPr>
              <a:stCxn id="122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28" name="Straight Connector 122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29" name="Straight Connector 122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0" name="Straight Connector 122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1" name="Straight Connector 123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56" name="Group 1155"/>
          <p:cNvGrpSpPr/>
          <p:nvPr/>
        </p:nvGrpSpPr>
        <p:grpSpPr>
          <a:xfrm>
            <a:off x="6546714" y="4429891"/>
            <a:ext cx="283519" cy="806664"/>
            <a:chOff x="587474" y="2542186"/>
            <a:chExt cx="654084" cy="2152289"/>
          </a:xfrm>
          <a:solidFill>
            <a:schemeClr val="bg1"/>
          </a:solidFill>
        </p:grpSpPr>
        <p:sp>
          <p:nvSpPr>
            <p:cNvPr id="1220" name="Oval 121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21" name="Straight Connector 1220"/>
            <p:cNvCxnSpPr>
              <a:stCxn id="122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22" name="Straight Connector 122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23" name="Straight Connector 122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24" name="Straight Connector 122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25" name="Straight Connector 122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57" name="Group 1156"/>
          <p:cNvGrpSpPr/>
          <p:nvPr/>
        </p:nvGrpSpPr>
        <p:grpSpPr>
          <a:xfrm>
            <a:off x="6915973" y="4516795"/>
            <a:ext cx="283519" cy="806664"/>
            <a:chOff x="587474" y="2542186"/>
            <a:chExt cx="654084" cy="2152289"/>
          </a:xfrm>
          <a:solidFill>
            <a:schemeClr val="bg1"/>
          </a:solidFill>
        </p:grpSpPr>
        <p:sp>
          <p:nvSpPr>
            <p:cNvPr id="1214" name="Oval 121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15" name="Straight Connector 1214"/>
            <p:cNvCxnSpPr>
              <a:stCxn id="121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16" name="Straight Connector 121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17" name="Straight Connector 121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18" name="Straight Connector 121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19" name="Straight Connector 121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58" name="Group 1157"/>
          <p:cNvGrpSpPr/>
          <p:nvPr/>
        </p:nvGrpSpPr>
        <p:grpSpPr>
          <a:xfrm>
            <a:off x="4423663" y="4503007"/>
            <a:ext cx="283519" cy="806664"/>
            <a:chOff x="587474" y="2542186"/>
            <a:chExt cx="654084" cy="2152289"/>
          </a:xfrm>
          <a:solidFill>
            <a:schemeClr val="bg1"/>
          </a:solidFill>
        </p:grpSpPr>
        <p:sp>
          <p:nvSpPr>
            <p:cNvPr id="1208" name="Oval 120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09" name="Straight Connector 1208"/>
            <p:cNvCxnSpPr>
              <a:stCxn id="120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10" name="Straight Connector 120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11" name="Straight Connector 121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12" name="Straight Connector 121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13" name="Straight Connector 121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59" name="Group 1158"/>
          <p:cNvGrpSpPr/>
          <p:nvPr/>
        </p:nvGrpSpPr>
        <p:grpSpPr>
          <a:xfrm>
            <a:off x="7278151" y="4450868"/>
            <a:ext cx="283519" cy="806664"/>
            <a:chOff x="587474" y="2542186"/>
            <a:chExt cx="654084" cy="2152289"/>
          </a:xfrm>
          <a:solidFill>
            <a:schemeClr val="bg1"/>
          </a:solidFill>
        </p:grpSpPr>
        <p:sp>
          <p:nvSpPr>
            <p:cNvPr id="1202" name="Oval 120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03" name="Straight Connector 1202"/>
            <p:cNvCxnSpPr>
              <a:stCxn id="120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04" name="Straight Connector 120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05" name="Straight Connector 120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06" name="Straight Connector 120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07" name="Straight Connector 120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60" name="Group 1159"/>
          <p:cNvGrpSpPr/>
          <p:nvPr/>
        </p:nvGrpSpPr>
        <p:grpSpPr>
          <a:xfrm>
            <a:off x="7600523" y="4503007"/>
            <a:ext cx="283519" cy="806664"/>
            <a:chOff x="587474" y="2542186"/>
            <a:chExt cx="654084" cy="2152289"/>
          </a:xfrm>
          <a:solidFill>
            <a:schemeClr val="bg1"/>
          </a:solidFill>
        </p:grpSpPr>
        <p:sp>
          <p:nvSpPr>
            <p:cNvPr id="1196" name="Oval 119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97" name="Straight Connector 1196"/>
            <p:cNvCxnSpPr>
              <a:stCxn id="119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98" name="Straight Connector 119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99" name="Straight Connector 119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00" name="Straight Connector 119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01" name="Straight Connector 120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61" name="Group 1160"/>
          <p:cNvGrpSpPr/>
          <p:nvPr/>
        </p:nvGrpSpPr>
        <p:grpSpPr>
          <a:xfrm>
            <a:off x="577463" y="4574163"/>
            <a:ext cx="283519" cy="806664"/>
            <a:chOff x="587474" y="2542186"/>
            <a:chExt cx="654084" cy="2152289"/>
          </a:xfrm>
          <a:solidFill>
            <a:schemeClr val="bg1"/>
          </a:solidFill>
        </p:grpSpPr>
        <p:sp>
          <p:nvSpPr>
            <p:cNvPr id="1190" name="Oval 118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91" name="Straight Connector 1190"/>
            <p:cNvCxnSpPr>
              <a:stCxn id="119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92" name="Straight Connector 119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93" name="Straight Connector 119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94" name="Straight Connector 119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95" name="Straight Connector 119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62" name="Group 1161"/>
          <p:cNvGrpSpPr/>
          <p:nvPr/>
        </p:nvGrpSpPr>
        <p:grpSpPr>
          <a:xfrm>
            <a:off x="7932052" y="4454269"/>
            <a:ext cx="283519" cy="806664"/>
            <a:chOff x="587474" y="2542186"/>
            <a:chExt cx="654084" cy="2152289"/>
          </a:xfrm>
          <a:solidFill>
            <a:schemeClr val="bg1"/>
          </a:solidFill>
        </p:grpSpPr>
        <p:sp>
          <p:nvSpPr>
            <p:cNvPr id="1184" name="Oval 118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85" name="Straight Connector 1184"/>
            <p:cNvCxnSpPr>
              <a:stCxn id="118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86" name="Straight Connector 118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87" name="Straight Connector 118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88" name="Straight Connector 118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89" name="Straight Connector 118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63" name="Group 1162"/>
          <p:cNvGrpSpPr/>
          <p:nvPr/>
        </p:nvGrpSpPr>
        <p:grpSpPr>
          <a:xfrm>
            <a:off x="8277197" y="4489158"/>
            <a:ext cx="283519" cy="806664"/>
            <a:chOff x="587474" y="2542186"/>
            <a:chExt cx="654084" cy="2152289"/>
          </a:xfrm>
          <a:solidFill>
            <a:schemeClr val="bg1"/>
          </a:solidFill>
        </p:grpSpPr>
        <p:sp>
          <p:nvSpPr>
            <p:cNvPr id="1178" name="Oval 117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79" name="Straight Connector 1178"/>
            <p:cNvCxnSpPr>
              <a:stCxn id="117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80" name="Straight Connector 117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81" name="Straight Connector 118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82" name="Straight Connector 118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83" name="Straight Connector 118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64" name="Group 1163"/>
          <p:cNvGrpSpPr/>
          <p:nvPr/>
        </p:nvGrpSpPr>
        <p:grpSpPr>
          <a:xfrm>
            <a:off x="235211" y="4527734"/>
            <a:ext cx="283519" cy="806664"/>
            <a:chOff x="587474" y="2542186"/>
            <a:chExt cx="654084" cy="2152289"/>
          </a:xfrm>
          <a:solidFill>
            <a:schemeClr val="bg1"/>
          </a:solidFill>
        </p:grpSpPr>
        <p:sp>
          <p:nvSpPr>
            <p:cNvPr id="1172" name="Oval 117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73" name="Straight Connector 1172"/>
            <p:cNvCxnSpPr>
              <a:stCxn id="117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74" name="Straight Connector 117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75" name="Straight Connector 117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76" name="Straight Connector 117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77" name="Straight Connector 117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65" name="Group 1164"/>
          <p:cNvGrpSpPr/>
          <p:nvPr/>
        </p:nvGrpSpPr>
        <p:grpSpPr>
          <a:xfrm>
            <a:off x="8579854" y="4420878"/>
            <a:ext cx="283519" cy="806664"/>
            <a:chOff x="587474" y="2542186"/>
            <a:chExt cx="654084" cy="2152289"/>
          </a:xfrm>
          <a:solidFill>
            <a:schemeClr val="bg1"/>
          </a:solidFill>
        </p:grpSpPr>
        <p:sp>
          <p:nvSpPr>
            <p:cNvPr id="1166" name="Oval 116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67" name="Straight Connector 1166"/>
            <p:cNvCxnSpPr>
              <a:stCxn id="116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68" name="Straight Connector 116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69" name="Straight Connector 116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70" name="Straight Connector 116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71" name="Straight Connector 117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16068419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274638"/>
            <a:ext cx="8229600" cy="1143000"/>
          </a:xfrm>
        </p:spPr>
        <p:txBody>
          <a:bodyPr/>
          <a:lstStyle/>
          <a:p>
            <a:endParaRPr lang="en-US" dirty="0"/>
          </a:p>
        </p:txBody>
      </p:sp>
      <p:grpSp>
        <p:nvGrpSpPr>
          <p:cNvPr id="18" name="Group 17"/>
          <p:cNvGrpSpPr/>
          <p:nvPr/>
        </p:nvGrpSpPr>
        <p:grpSpPr>
          <a:xfrm>
            <a:off x="1161240" y="1481842"/>
            <a:ext cx="283519" cy="806664"/>
            <a:chOff x="587474" y="2542186"/>
            <a:chExt cx="654084" cy="2152289"/>
          </a:xfrm>
          <a:solidFill>
            <a:schemeClr val="bg1"/>
          </a:solidFill>
        </p:grpSpPr>
        <p:sp>
          <p:nvSpPr>
            <p:cNvPr id="4" name="Oval 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6" name="Straight Connector 5"/>
            <p:cNvCxnSpPr>
              <a:stCxn id="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9" name="Group 18"/>
          <p:cNvGrpSpPr/>
          <p:nvPr/>
        </p:nvGrpSpPr>
        <p:grpSpPr>
          <a:xfrm>
            <a:off x="2288810" y="1515233"/>
            <a:ext cx="283519" cy="806664"/>
            <a:chOff x="587474" y="2542186"/>
            <a:chExt cx="654084" cy="2152289"/>
          </a:xfrm>
          <a:solidFill>
            <a:schemeClr val="bg1"/>
          </a:solidFill>
        </p:grpSpPr>
        <p:sp>
          <p:nvSpPr>
            <p:cNvPr id="20" name="Oval 1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21" name="Straight Connector 20"/>
            <p:cNvCxnSpPr>
              <a:stCxn id="2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8" name="Group 77"/>
          <p:cNvGrpSpPr/>
          <p:nvPr/>
        </p:nvGrpSpPr>
        <p:grpSpPr>
          <a:xfrm>
            <a:off x="1555343" y="1507912"/>
            <a:ext cx="283519" cy="806664"/>
            <a:chOff x="587474" y="2542186"/>
            <a:chExt cx="654084" cy="2152289"/>
          </a:xfrm>
          <a:solidFill>
            <a:schemeClr val="bg1"/>
          </a:solidFill>
        </p:grpSpPr>
        <p:sp>
          <p:nvSpPr>
            <p:cNvPr id="79" name="Oval 78"/>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0" name="Straight Connector 79"/>
            <p:cNvCxnSpPr>
              <a:stCxn id="79"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5" name="Group 84"/>
          <p:cNvGrpSpPr/>
          <p:nvPr/>
        </p:nvGrpSpPr>
        <p:grpSpPr>
          <a:xfrm>
            <a:off x="1925558" y="1584753"/>
            <a:ext cx="283519" cy="806664"/>
            <a:chOff x="587474" y="2542186"/>
            <a:chExt cx="654084" cy="2152289"/>
          </a:xfrm>
          <a:solidFill>
            <a:schemeClr val="bg1"/>
          </a:solidFill>
        </p:grpSpPr>
        <p:sp>
          <p:nvSpPr>
            <p:cNvPr id="86" name="Oval 8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7" name="Straight Connector 86"/>
            <p:cNvCxnSpPr>
              <a:stCxn id="8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2" name="Group 91"/>
          <p:cNvGrpSpPr/>
          <p:nvPr/>
        </p:nvGrpSpPr>
        <p:grpSpPr>
          <a:xfrm>
            <a:off x="2628595" y="1550122"/>
            <a:ext cx="283519" cy="806664"/>
            <a:chOff x="587474" y="2542186"/>
            <a:chExt cx="654084" cy="2152289"/>
          </a:xfrm>
          <a:solidFill>
            <a:schemeClr val="bg1"/>
          </a:solidFill>
        </p:grpSpPr>
        <p:sp>
          <p:nvSpPr>
            <p:cNvPr id="93" name="Oval 92"/>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4" name="Straight Connector 93"/>
            <p:cNvCxnSpPr>
              <a:stCxn id="93"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89" name="Group 488"/>
          <p:cNvGrpSpPr/>
          <p:nvPr/>
        </p:nvGrpSpPr>
        <p:grpSpPr>
          <a:xfrm>
            <a:off x="2944508" y="1490855"/>
            <a:ext cx="283519" cy="806664"/>
            <a:chOff x="587474" y="2542186"/>
            <a:chExt cx="654084" cy="2152289"/>
          </a:xfrm>
          <a:solidFill>
            <a:schemeClr val="bg1"/>
          </a:solidFill>
        </p:grpSpPr>
        <p:sp>
          <p:nvSpPr>
            <p:cNvPr id="490" name="Oval 48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491" name="Straight Connector 490"/>
            <p:cNvCxnSpPr>
              <a:stCxn id="49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2" name="Straight Connector 49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3" name="Straight Connector 49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4" name="Straight Connector 49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5" name="Straight Connector 49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96" name="Group 495"/>
          <p:cNvGrpSpPr/>
          <p:nvPr/>
        </p:nvGrpSpPr>
        <p:grpSpPr>
          <a:xfrm>
            <a:off x="3313766" y="1532613"/>
            <a:ext cx="283519" cy="806664"/>
            <a:chOff x="587474" y="2542186"/>
            <a:chExt cx="654084" cy="2152289"/>
          </a:xfrm>
          <a:solidFill>
            <a:schemeClr val="bg1"/>
          </a:solidFill>
        </p:grpSpPr>
        <p:sp>
          <p:nvSpPr>
            <p:cNvPr id="497" name="Oval 496"/>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498" name="Straight Connector 497"/>
            <p:cNvCxnSpPr>
              <a:stCxn id="497"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9" name="Straight Connector 498"/>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0" name="Straight Connector 499"/>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1" name="Straight Connector 500"/>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2" name="Straight Connector 501"/>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03" name="Group 502"/>
          <p:cNvGrpSpPr/>
          <p:nvPr/>
        </p:nvGrpSpPr>
        <p:grpSpPr>
          <a:xfrm>
            <a:off x="821456" y="1563971"/>
            <a:ext cx="283519" cy="806664"/>
            <a:chOff x="587474" y="2542186"/>
            <a:chExt cx="654084" cy="2152289"/>
          </a:xfrm>
          <a:solidFill>
            <a:schemeClr val="bg1"/>
          </a:solidFill>
        </p:grpSpPr>
        <p:sp>
          <p:nvSpPr>
            <p:cNvPr id="504" name="Oval 50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05" name="Straight Connector 504"/>
            <p:cNvCxnSpPr>
              <a:stCxn id="50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6" name="Straight Connector 50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7" name="Straight Connector 50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8" name="Straight Connector 50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9" name="Straight Connector 50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17" name="Group 516"/>
          <p:cNvGrpSpPr/>
          <p:nvPr/>
        </p:nvGrpSpPr>
        <p:grpSpPr>
          <a:xfrm>
            <a:off x="3675945" y="1511832"/>
            <a:ext cx="283519" cy="806664"/>
            <a:chOff x="587474" y="2542186"/>
            <a:chExt cx="654084" cy="2152289"/>
          </a:xfrm>
          <a:solidFill>
            <a:schemeClr val="bg1"/>
          </a:solidFill>
        </p:grpSpPr>
        <p:sp>
          <p:nvSpPr>
            <p:cNvPr id="518" name="Oval 51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19" name="Straight Connector 518"/>
            <p:cNvCxnSpPr>
              <a:stCxn id="51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0" name="Straight Connector 51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1" name="Straight Connector 52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2" name="Straight Connector 52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3" name="Straight Connector 52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31" name="Group 530"/>
          <p:cNvGrpSpPr/>
          <p:nvPr/>
        </p:nvGrpSpPr>
        <p:grpSpPr>
          <a:xfrm>
            <a:off x="3998316" y="1563971"/>
            <a:ext cx="283519" cy="806664"/>
            <a:chOff x="587474" y="2542186"/>
            <a:chExt cx="654084" cy="2152289"/>
          </a:xfrm>
          <a:solidFill>
            <a:schemeClr val="bg1"/>
          </a:solidFill>
        </p:grpSpPr>
        <p:sp>
          <p:nvSpPr>
            <p:cNvPr id="532" name="Oval 53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33" name="Straight Connector 532"/>
            <p:cNvCxnSpPr>
              <a:stCxn id="53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4" name="Straight Connector 53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5" name="Straight Connector 53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6" name="Straight Connector 53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7" name="Straight Connector 53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0" name="Group 539"/>
          <p:cNvGrpSpPr/>
          <p:nvPr/>
        </p:nvGrpSpPr>
        <p:grpSpPr>
          <a:xfrm>
            <a:off x="4710021" y="1481842"/>
            <a:ext cx="283519" cy="806664"/>
            <a:chOff x="587474" y="2542186"/>
            <a:chExt cx="654084" cy="2152289"/>
          </a:xfrm>
          <a:solidFill>
            <a:schemeClr val="bg1"/>
          </a:solidFill>
        </p:grpSpPr>
        <p:sp>
          <p:nvSpPr>
            <p:cNvPr id="604" name="Oval 60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605" name="Straight Connector 604"/>
            <p:cNvCxnSpPr>
              <a:stCxn id="60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6" name="Straight Connector 60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7" name="Straight Connector 60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8" name="Straight Connector 60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9" name="Straight Connector 60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1" name="Group 540"/>
          <p:cNvGrpSpPr/>
          <p:nvPr/>
        </p:nvGrpSpPr>
        <p:grpSpPr>
          <a:xfrm>
            <a:off x="5837591" y="1515233"/>
            <a:ext cx="283519" cy="806664"/>
            <a:chOff x="587474" y="2542186"/>
            <a:chExt cx="654084" cy="2152289"/>
          </a:xfrm>
          <a:solidFill>
            <a:schemeClr val="bg1"/>
          </a:solidFill>
        </p:grpSpPr>
        <p:sp>
          <p:nvSpPr>
            <p:cNvPr id="598" name="Oval 59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99" name="Straight Connector 598"/>
            <p:cNvCxnSpPr>
              <a:stCxn id="59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0" name="Straight Connector 59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1" name="Straight Connector 60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2" name="Straight Connector 60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3" name="Straight Connector 60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2" name="Group 541"/>
          <p:cNvGrpSpPr/>
          <p:nvPr/>
        </p:nvGrpSpPr>
        <p:grpSpPr>
          <a:xfrm>
            <a:off x="5104124" y="1507912"/>
            <a:ext cx="283519" cy="806664"/>
            <a:chOff x="587474" y="2542186"/>
            <a:chExt cx="654084" cy="2152289"/>
          </a:xfrm>
          <a:solidFill>
            <a:schemeClr val="bg1"/>
          </a:solidFill>
        </p:grpSpPr>
        <p:sp>
          <p:nvSpPr>
            <p:cNvPr id="592" name="Oval 59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93" name="Straight Connector 592"/>
            <p:cNvCxnSpPr>
              <a:stCxn id="59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4" name="Straight Connector 59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5" name="Straight Connector 59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6" name="Straight Connector 59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7" name="Straight Connector 59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3" name="Group 542"/>
          <p:cNvGrpSpPr/>
          <p:nvPr/>
        </p:nvGrpSpPr>
        <p:grpSpPr>
          <a:xfrm>
            <a:off x="5474339" y="1584753"/>
            <a:ext cx="283519" cy="806664"/>
            <a:chOff x="587474" y="2542186"/>
            <a:chExt cx="654084" cy="2152289"/>
          </a:xfrm>
          <a:solidFill>
            <a:schemeClr val="bg1"/>
          </a:solidFill>
        </p:grpSpPr>
        <p:sp>
          <p:nvSpPr>
            <p:cNvPr id="586" name="Oval 58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87" name="Straight Connector 586"/>
            <p:cNvCxnSpPr>
              <a:stCxn id="58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8" name="Straight Connector 58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9" name="Straight Connector 58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0" name="Straight Connector 58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1" name="Straight Connector 59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4" name="Group 543"/>
          <p:cNvGrpSpPr/>
          <p:nvPr/>
        </p:nvGrpSpPr>
        <p:grpSpPr>
          <a:xfrm>
            <a:off x="6177375" y="1572695"/>
            <a:ext cx="283519" cy="806664"/>
            <a:chOff x="587474" y="2542186"/>
            <a:chExt cx="654084" cy="2152289"/>
          </a:xfrm>
          <a:solidFill>
            <a:schemeClr val="bg1"/>
          </a:solidFill>
        </p:grpSpPr>
        <p:sp>
          <p:nvSpPr>
            <p:cNvPr id="580" name="Oval 57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81" name="Straight Connector 580"/>
            <p:cNvCxnSpPr>
              <a:stCxn id="58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2" name="Straight Connector 58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3" name="Straight Connector 58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4" name="Straight Connector 58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5" name="Straight Connector 58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5" name="Group 544"/>
          <p:cNvGrpSpPr/>
          <p:nvPr/>
        </p:nvGrpSpPr>
        <p:grpSpPr>
          <a:xfrm>
            <a:off x="6493288" y="1490855"/>
            <a:ext cx="283519" cy="806664"/>
            <a:chOff x="587474" y="2542186"/>
            <a:chExt cx="654084" cy="2152289"/>
          </a:xfrm>
          <a:solidFill>
            <a:schemeClr val="bg1"/>
          </a:solidFill>
        </p:grpSpPr>
        <p:sp>
          <p:nvSpPr>
            <p:cNvPr id="574" name="Oval 57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75" name="Straight Connector 574"/>
            <p:cNvCxnSpPr>
              <a:stCxn id="57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6" name="Straight Connector 57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7" name="Straight Connector 57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8" name="Straight Connector 57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9" name="Straight Connector 57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6" name="Group 545"/>
          <p:cNvGrpSpPr/>
          <p:nvPr/>
        </p:nvGrpSpPr>
        <p:grpSpPr>
          <a:xfrm>
            <a:off x="6862547" y="1577759"/>
            <a:ext cx="283519" cy="806664"/>
            <a:chOff x="587474" y="2542186"/>
            <a:chExt cx="654084" cy="2152289"/>
          </a:xfrm>
          <a:solidFill>
            <a:schemeClr val="bg1"/>
          </a:solidFill>
        </p:grpSpPr>
        <p:sp>
          <p:nvSpPr>
            <p:cNvPr id="568" name="Oval 56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69" name="Straight Connector 568"/>
            <p:cNvCxnSpPr>
              <a:stCxn id="56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0" name="Straight Connector 56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1" name="Straight Connector 57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2" name="Straight Connector 57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3" name="Straight Connector 57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7" name="Group 546"/>
          <p:cNvGrpSpPr/>
          <p:nvPr/>
        </p:nvGrpSpPr>
        <p:grpSpPr>
          <a:xfrm>
            <a:off x="4370237" y="1563971"/>
            <a:ext cx="283519" cy="806664"/>
            <a:chOff x="587474" y="2542186"/>
            <a:chExt cx="654084" cy="2152289"/>
          </a:xfrm>
          <a:solidFill>
            <a:schemeClr val="bg1"/>
          </a:solidFill>
        </p:grpSpPr>
        <p:sp>
          <p:nvSpPr>
            <p:cNvPr id="562" name="Oval 56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63" name="Straight Connector 562"/>
            <p:cNvCxnSpPr>
              <a:stCxn id="56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4" name="Straight Connector 56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5" name="Straight Connector 56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6" name="Straight Connector 56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7" name="Straight Connector 56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8" name="Group 547"/>
          <p:cNvGrpSpPr/>
          <p:nvPr/>
        </p:nvGrpSpPr>
        <p:grpSpPr>
          <a:xfrm>
            <a:off x="7224725" y="1511832"/>
            <a:ext cx="283519" cy="806664"/>
            <a:chOff x="587474" y="2542186"/>
            <a:chExt cx="654084" cy="2152289"/>
          </a:xfrm>
          <a:solidFill>
            <a:schemeClr val="bg1"/>
          </a:solidFill>
        </p:grpSpPr>
        <p:sp>
          <p:nvSpPr>
            <p:cNvPr id="556" name="Oval 55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57" name="Straight Connector 556"/>
            <p:cNvCxnSpPr>
              <a:stCxn id="55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8" name="Straight Connector 55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9" name="Straight Connector 55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0" name="Straight Connector 55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1" name="Straight Connector 56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9" name="Group 548"/>
          <p:cNvGrpSpPr/>
          <p:nvPr/>
        </p:nvGrpSpPr>
        <p:grpSpPr>
          <a:xfrm>
            <a:off x="7547097" y="1563971"/>
            <a:ext cx="283519" cy="806664"/>
            <a:chOff x="587474" y="2542186"/>
            <a:chExt cx="654084" cy="2152289"/>
          </a:xfrm>
          <a:solidFill>
            <a:schemeClr val="bg1"/>
          </a:solidFill>
        </p:grpSpPr>
        <p:sp>
          <p:nvSpPr>
            <p:cNvPr id="550" name="Oval 54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51" name="Straight Connector 550"/>
            <p:cNvCxnSpPr>
              <a:stCxn id="55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2" name="Straight Connector 55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3" name="Straight Connector 55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4" name="Straight Connector 55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5" name="Straight Connector 55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52" name="Group 751"/>
          <p:cNvGrpSpPr/>
          <p:nvPr/>
        </p:nvGrpSpPr>
        <p:grpSpPr>
          <a:xfrm>
            <a:off x="524037" y="1635127"/>
            <a:ext cx="283519" cy="806664"/>
            <a:chOff x="587474" y="2542186"/>
            <a:chExt cx="654084" cy="2152289"/>
          </a:xfrm>
          <a:solidFill>
            <a:schemeClr val="bg1"/>
          </a:solidFill>
        </p:grpSpPr>
        <p:sp>
          <p:nvSpPr>
            <p:cNvPr id="753" name="Oval 752"/>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754" name="Straight Connector 753"/>
            <p:cNvCxnSpPr>
              <a:stCxn id="753"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5" name="Straight Connector 754"/>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6" name="Straight Connector 755"/>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7" name="Straight Connector 756"/>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8" name="Straight Connector 757"/>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59" name="Group 758"/>
          <p:cNvGrpSpPr/>
          <p:nvPr/>
        </p:nvGrpSpPr>
        <p:grpSpPr>
          <a:xfrm>
            <a:off x="7878626" y="1515233"/>
            <a:ext cx="283519" cy="806664"/>
            <a:chOff x="587474" y="2542186"/>
            <a:chExt cx="654084" cy="2152289"/>
          </a:xfrm>
          <a:solidFill>
            <a:schemeClr val="bg1"/>
          </a:solidFill>
        </p:grpSpPr>
        <p:sp>
          <p:nvSpPr>
            <p:cNvPr id="760" name="Oval 75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761" name="Straight Connector 760"/>
            <p:cNvCxnSpPr>
              <a:stCxn id="76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2" name="Straight Connector 76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3" name="Straight Connector 76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4" name="Straight Connector 76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5" name="Straight Connector 76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66" name="Group 765"/>
          <p:cNvGrpSpPr/>
          <p:nvPr/>
        </p:nvGrpSpPr>
        <p:grpSpPr>
          <a:xfrm>
            <a:off x="8223771" y="1550122"/>
            <a:ext cx="283519" cy="806664"/>
            <a:chOff x="587474" y="2542186"/>
            <a:chExt cx="654084" cy="2152289"/>
          </a:xfrm>
          <a:solidFill>
            <a:schemeClr val="bg1"/>
          </a:solidFill>
        </p:grpSpPr>
        <p:sp>
          <p:nvSpPr>
            <p:cNvPr id="767" name="Oval 766"/>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768" name="Straight Connector 767"/>
            <p:cNvCxnSpPr>
              <a:stCxn id="767"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9" name="Straight Connector 768"/>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0" name="Straight Connector 769"/>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1" name="Straight Connector 770"/>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2" name="Straight Connector 771"/>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73" name="Group 772"/>
          <p:cNvGrpSpPr/>
          <p:nvPr/>
        </p:nvGrpSpPr>
        <p:grpSpPr>
          <a:xfrm>
            <a:off x="181785" y="1588698"/>
            <a:ext cx="283519" cy="806664"/>
            <a:chOff x="587474" y="2542186"/>
            <a:chExt cx="654084" cy="2152289"/>
          </a:xfrm>
          <a:solidFill>
            <a:schemeClr val="bg1"/>
          </a:solidFill>
        </p:grpSpPr>
        <p:sp>
          <p:nvSpPr>
            <p:cNvPr id="774" name="Oval 773"/>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775" name="Straight Connector 774"/>
            <p:cNvCxnSpPr>
              <a:stCxn id="774"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76" name="Straight Connector 775"/>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77" name="Straight Connector 776"/>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78" name="Straight Connector 777"/>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79" name="Straight Connector 778"/>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780" name="Group 779"/>
          <p:cNvGrpSpPr/>
          <p:nvPr/>
        </p:nvGrpSpPr>
        <p:grpSpPr>
          <a:xfrm>
            <a:off x="8526428" y="1481842"/>
            <a:ext cx="283519" cy="806664"/>
            <a:chOff x="587474" y="2542186"/>
            <a:chExt cx="654084" cy="2152289"/>
          </a:xfrm>
          <a:solidFill>
            <a:schemeClr val="bg1"/>
          </a:solidFill>
        </p:grpSpPr>
        <p:sp>
          <p:nvSpPr>
            <p:cNvPr id="781" name="Oval 780"/>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782" name="Straight Connector 781"/>
            <p:cNvCxnSpPr>
              <a:stCxn id="781"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83" name="Straight Connector 782"/>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84" name="Straight Connector 783"/>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85" name="Straight Connector 784"/>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86" name="Straight Connector 785"/>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89" name="Group 788"/>
          <p:cNvGrpSpPr/>
          <p:nvPr/>
        </p:nvGrpSpPr>
        <p:grpSpPr>
          <a:xfrm>
            <a:off x="1264153" y="2395362"/>
            <a:ext cx="283519" cy="806664"/>
            <a:chOff x="587474" y="2542186"/>
            <a:chExt cx="654084" cy="2152289"/>
          </a:xfrm>
          <a:solidFill>
            <a:schemeClr val="bg1"/>
          </a:solidFill>
        </p:grpSpPr>
        <p:sp>
          <p:nvSpPr>
            <p:cNvPr id="958" name="Oval 95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59" name="Straight Connector 958"/>
            <p:cNvCxnSpPr>
              <a:stCxn id="95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60" name="Straight Connector 95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61" name="Straight Connector 96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62" name="Straight Connector 96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63" name="Straight Connector 96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90" name="Group 789"/>
          <p:cNvGrpSpPr/>
          <p:nvPr/>
        </p:nvGrpSpPr>
        <p:grpSpPr>
          <a:xfrm>
            <a:off x="2391723" y="2428753"/>
            <a:ext cx="283519" cy="806664"/>
            <a:chOff x="587474" y="2542186"/>
            <a:chExt cx="654084" cy="2152289"/>
          </a:xfrm>
          <a:solidFill>
            <a:schemeClr val="bg1"/>
          </a:solidFill>
        </p:grpSpPr>
        <p:sp>
          <p:nvSpPr>
            <p:cNvPr id="952" name="Oval 95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53" name="Straight Connector 952"/>
            <p:cNvCxnSpPr>
              <a:stCxn id="95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54" name="Straight Connector 95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55" name="Straight Connector 95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56" name="Straight Connector 95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57" name="Straight Connector 95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91" name="Group 790"/>
          <p:cNvGrpSpPr/>
          <p:nvPr/>
        </p:nvGrpSpPr>
        <p:grpSpPr>
          <a:xfrm>
            <a:off x="1658256" y="2421432"/>
            <a:ext cx="283519" cy="806664"/>
            <a:chOff x="587474" y="2542186"/>
            <a:chExt cx="654084" cy="2152289"/>
          </a:xfrm>
          <a:solidFill>
            <a:schemeClr val="bg1"/>
          </a:solidFill>
        </p:grpSpPr>
        <p:sp>
          <p:nvSpPr>
            <p:cNvPr id="946" name="Oval 94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47" name="Straight Connector 946"/>
            <p:cNvCxnSpPr>
              <a:stCxn id="94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48" name="Straight Connector 94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49" name="Straight Connector 94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50" name="Straight Connector 94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51" name="Straight Connector 95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92" name="Group 791"/>
          <p:cNvGrpSpPr/>
          <p:nvPr/>
        </p:nvGrpSpPr>
        <p:grpSpPr>
          <a:xfrm>
            <a:off x="2028471" y="2498273"/>
            <a:ext cx="283519" cy="806664"/>
            <a:chOff x="587474" y="2542186"/>
            <a:chExt cx="654084" cy="2152289"/>
          </a:xfrm>
          <a:solidFill>
            <a:schemeClr val="bg1"/>
          </a:solidFill>
        </p:grpSpPr>
        <p:sp>
          <p:nvSpPr>
            <p:cNvPr id="940" name="Oval 93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41" name="Straight Connector 940"/>
            <p:cNvCxnSpPr>
              <a:stCxn id="94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42" name="Straight Connector 94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43" name="Straight Connector 94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44" name="Straight Connector 94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45" name="Straight Connector 94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93" name="Group 792"/>
          <p:cNvGrpSpPr/>
          <p:nvPr/>
        </p:nvGrpSpPr>
        <p:grpSpPr>
          <a:xfrm>
            <a:off x="2731508" y="2463642"/>
            <a:ext cx="283519" cy="806664"/>
            <a:chOff x="587474" y="2542186"/>
            <a:chExt cx="654084" cy="2152289"/>
          </a:xfrm>
          <a:solidFill>
            <a:schemeClr val="bg1"/>
          </a:solidFill>
        </p:grpSpPr>
        <p:sp>
          <p:nvSpPr>
            <p:cNvPr id="934" name="Oval 93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35" name="Straight Connector 934"/>
            <p:cNvCxnSpPr>
              <a:stCxn id="93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6" name="Straight Connector 93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7" name="Straight Connector 93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8" name="Straight Connector 93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9" name="Straight Connector 93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94" name="Group 793"/>
          <p:cNvGrpSpPr/>
          <p:nvPr/>
        </p:nvGrpSpPr>
        <p:grpSpPr>
          <a:xfrm>
            <a:off x="3047421" y="2404375"/>
            <a:ext cx="283519" cy="806664"/>
            <a:chOff x="587474" y="2542186"/>
            <a:chExt cx="654084" cy="2152289"/>
          </a:xfrm>
          <a:solidFill>
            <a:schemeClr val="bg1"/>
          </a:solidFill>
        </p:grpSpPr>
        <p:sp>
          <p:nvSpPr>
            <p:cNvPr id="928" name="Oval 92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29" name="Straight Connector 928"/>
            <p:cNvCxnSpPr>
              <a:stCxn id="92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0" name="Straight Connector 92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1" name="Straight Connector 93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2" name="Straight Connector 93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3" name="Straight Connector 93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95" name="Group 794"/>
          <p:cNvGrpSpPr/>
          <p:nvPr/>
        </p:nvGrpSpPr>
        <p:grpSpPr>
          <a:xfrm>
            <a:off x="3416679" y="2446133"/>
            <a:ext cx="283519" cy="806664"/>
            <a:chOff x="587474" y="2542186"/>
            <a:chExt cx="654084" cy="2152289"/>
          </a:xfrm>
          <a:solidFill>
            <a:schemeClr val="bg1"/>
          </a:solidFill>
        </p:grpSpPr>
        <p:sp>
          <p:nvSpPr>
            <p:cNvPr id="922" name="Oval 92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23" name="Straight Connector 922"/>
            <p:cNvCxnSpPr>
              <a:stCxn id="92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24" name="Straight Connector 92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25" name="Straight Connector 92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26" name="Straight Connector 92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27" name="Straight Connector 92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96" name="Group 795"/>
          <p:cNvGrpSpPr/>
          <p:nvPr/>
        </p:nvGrpSpPr>
        <p:grpSpPr>
          <a:xfrm>
            <a:off x="924369" y="2477491"/>
            <a:ext cx="283519" cy="806664"/>
            <a:chOff x="587474" y="2542186"/>
            <a:chExt cx="654084" cy="2152289"/>
          </a:xfrm>
          <a:solidFill>
            <a:schemeClr val="bg1"/>
          </a:solidFill>
        </p:grpSpPr>
        <p:sp>
          <p:nvSpPr>
            <p:cNvPr id="916" name="Oval 91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17" name="Straight Connector 916"/>
            <p:cNvCxnSpPr>
              <a:stCxn id="91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8" name="Straight Connector 91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9" name="Straight Connector 91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20" name="Straight Connector 91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21" name="Straight Connector 92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97" name="Group 796"/>
          <p:cNvGrpSpPr/>
          <p:nvPr/>
        </p:nvGrpSpPr>
        <p:grpSpPr>
          <a:xfrm>
            <a:off x="3778858" y="2425352"/>
            <a:ext cx="283519" cy="806664"/>
            <a:chOff x="587474" y="2542186"/>
            <a:chExt cx="654084" cy="2152289"/>
          </a:xfrm>
          <a:solidFill>
            <a:schemeClr val="bg1"/>
          </a:solidFill>
        </p:grpSpPr>
        <p:sp>
          <p:nvSpPr>
            <p:cNvPr id="910" name="Oval 90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11" name="Straight Connector 910"/>
            <p:cNvCxnSpPr>
              <a:stCxn id="91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2" name="Straight Connector 91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3" name="Straight Connector 91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4" name="Straight Connector 91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5" name="Straight Connector 91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98" name="Group 797"/>
          <p:cNvGrpSpPr/>
          <p:nvPr/>
        </p:nvGrpSpPr>
        <p:grpSpPr>
          <a:xfrm>
            <a:off x="4101229" y="2477491"/>
            <a:ext cx="283519" cy="806664"/>
            <a:chOff x="587474" y="2542186"/>
            <a:chExt cx="654084" cy="2152289"/>
          </a:xfrm>
          <a:solidFill>
            <a:schemeClr val="bg1"/>
          </a:solidFill>
        </p:grpSpPr>
        <p:sp>
          <p:nvSpPr>
            <p:cNvPr id="904" name="Oval 90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05" name="Straight Connector 904"/>
            <p:cNvCxnSpPr>
              <a:stCxn id="90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6" name="Straight Connector 90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7" name="Straight Connector 90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8" name="Straight Connector 90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9" name="Straight Connector 90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99" name="Group 798"/>
          <p:cNvGrpSpPr/>
          <p:nvPr/>
        </p:nvGrpSpPr>
        <p:grpSpPr>
          <a:xfrm>
            <a:off x="4812934" y="2395362"/>
            <a:ext cx="283519" cy="806664"/>
            <a:chOff x="587474" y="2542186"/>
            <a:chExt cx="654084" cy="2152289"/>
          </a:xfrm>
          <a:solidFill>
            <a:schemeClr val="bg1"/>
          </a:solidFill>
        </p:grpSpPr>
        <p:sp>
          <p:nvSpPr>
            <p:cNvPr id="898" name="Oval 89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99" name="Straight Connector 898"/>
            <p:cNvCxnSpPr>
              <a:stCxn id="89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0" name="Straight Connector 89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1" name="Straight Connector 90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2" name="Straight Connector 90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3" name="Straight Connector 90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0" name="Group 799"/>
          <p:cNvGrpSpPr/>
          <p:nvPr/>
        </p:nvGrpSpPr>
        <p:grpSpPr>
          <a:xfrm>
            <a:off x="5940504" y="2428753"/>
            <a:ext cx="283519" cy="806664"/>
            <a:chOff x="587474" y="2542186"/>
            <a:chExt cx="654084" cy="2152289"/>
          </a:xfrm>
          <a:solidFill>
            <a:schemeClr val="bg1"/>
          </a:solidFill>
        </p:grpSpPr>
        <p:sp>
          <p:nvSpPr>
            <p:cNvPr id="892" name="Oval 89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93" name="Straight Connector 892"/>
            <p:cNvCxnSpPr>
              <a:stCxn id="89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94" name="Straight Connector 89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95" name="Straight Connector 89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96" name="Straight Connector 89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97" name="Straight Connector 89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1" name="Group 800"/>
          <p:cNvGrpSpPr/>
          <p:nvPr/>
        </p:nvGrpSpPr>
        <p:grpSpPr>
          <a:xfrm>
            <a:off x="5207037" y="2421432"/>
            <a:ext cx="283519" cy="806664"/>
            <a:chOff x="587474" y="2542186"/>
            <a:chExt cx="654084" cy="2152289"/>
          </a:xfrm>
          <a:solidFill>
            <a:schemeClr val="bg1"/>
          </a:solidFill>
        </p:grpSpPr>
        <p:sp>
          <p:nvSpPr>
            <p:cNvPr id="886" name="Oval 88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87" name="Straight Connector 886"/>
            <p:cNvCxnSpPr>
              <a:stCxn id="88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8" name="Straight Connector 88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9" name="Straight Connector 88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90" name="Straight Connector 88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91" name="Straight Connector 89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2" name="Group 801"/>
          <p:cNvGrpSpPr/>
          <p:nvPr/>
        </p:nvGrpSpPr>
        <p:grpSpPr>
          <a:xfrm>
            <a:off x="5577252" y="2498273"/>
            <a:ext cx="283519" cy="806664"/>
            <a:chOff x="587474" y="2542186"/>
            <a:chExt cx="654084" cy="2152289"/>
          </a:xfrm>
          <a:solidFill>
            <a:schemeClr val="bg1"/>
          </a:solidFill>
        </p:grpSpPr>
        <p:sp>
          <p:nvSpPr>
            <p:cNvPr id="880" name="Oval 87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81" name="Straight Connector 880"/>
            <p:cNvCxnSpPr>
              <a:stCxn id="88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2" name="Straight Connector 88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3" name="Straight Connector 88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4" name="Straight Connector 88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5" name="Straight Connector 88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3" name="Group 802"/>
          <p:cNvGrpSpPr/>
          <p:nvPr/>
        </p:nvGrpSpPr>
        <p:grpSpPr>
          <a:xfrm>
            <a:off x="6280288" y="2486215"/>
            <a:ext cx="283519" cy="806664"/>
            <a:chOff x="587474" y="2542186"/>
            <a:chExt cx="654084" cy="2152289"/>
          </a:xfrm>
          <a:solidFill>
            <a:schemeClr val="bg1"/>
          </a:solidFill>
        </p:grpSpPr>
        <p:sp>
          <p:nvSpPr>
            <p:cNvPr id="874" name="Oval 87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75" name="Straight Connector 874"/>
            <p:cNvCxnSpPr>
              <a:stCxn id="87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6" name="Straight Connector 87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7" name="Straight Connector 87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8" name="Straight Connector 87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9" name="Straight Connector 87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4" name="Group 803"/>
          <p:cNvGrpSpPr/>
          <p:nvPr/>
        </p:nvGrpSpPr>
        <p:grpSpPr>
          <a:xfrm>
            <a:off x="6596201" y="2404375"/>
            <a:ext cx="283519" cy="806664"/>
            <a:chOff x="587474" y="2542186"/>
            <a:chExt cx="654084" cy="2152289"/>
          </a:xfrm>
          <a:solidFill>
            <a:schemeClr val="bg1"/>
          </a:solidFill>
        </p:grpSpPr>
        <p:sp>
          <p:nvSpPr>
            <p:cNvPr id="868" name="Oval 86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69" name="Straight Connector 868"/>
            <p:cNvCxnSpPr>
              <a:stCxn id="86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0" name="Straight Connector 86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1" name="Straight Connector 87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2" name="Straight Connector 87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3" name="Straight Connector 87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5" name="Group 804"/>
          <p:cNvGrpSpPr/>
          <p:nvPr/>
        </p:nvGrpSpPr>
        <p:grpSpPr>
          <a:xfrm>
            <a:off x="6965460" y="2491279"/>
            <a:ext cx="283519" cy="806664"/>
            <a:chOff x="587474" y="2542186"/>
            <a:chExt cx="654084" cy="2152289"/>
          </a:xfrm>
          <a:solidFill>
            <a:schemeClr val="bg1"/>
          </a:solidFill>
        </p:grpSpPr>
        <p:sp>
          <p:nvSpPr>
            <p:cNvPr id="862" name="Oval 86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63" name="Straight Connector 862"/>
            <p:cNvCxnSpPr>
              <a:stCxn id="86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4" name="Straight Connector 86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5" name="Straight Connector 86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6" name="Straight Connector 86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7" name="Straight Connector 86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6" name="Group 805"/>
          <p:cNvGrpSpPr/>
          <p:nvPr/>
        </p:nvGrpSpPr>
        <p:grpSpPr>
          <a:xfrm>
            <a:off x="4473150" y="2477491"/>
            <a:ext cx="283519" cy="806664"/>
            <a:chOff x="587474" y="2542186"/>
            <a:chExt cx="654084" cy="2152289"/>
          </a:xfrm>
          <a:solidFill>
            <a:schemeClr val="bg1"/>
          </a:solidFill>
        </p:grpSpPr>
        <p:sp>
          <p:nvSpPr>
            <p:cNvPr id="856" name="Oval 85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57" name="Straight Connector 856"/>
            <p:cNvCxnSpPr>
              <a:stCxn id="85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8" name="Straight Connector 85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9" name="Straight Connector 85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0" name="Straight Connector 85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1" name="Straight Connector 86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7" name="Group 806"/>
          <p:cNvGrpSpPr/>
          <p:nvPr/>
        </p:nvGrpSpPr>
        <p:grpSpPr>
          <a:xfrm>
            <a:off x="7327638" y="2425352"/>
            <a:ext cx="283519" cy="806664"/>
            <a:chOff x="587474" y="2542186"/>
            <a:chExt cx="654084" cy="2152289"/>
          </a:xfrm>
          <a:solidFill>
            <a:schemeClr val="bg1"/>
          </a:solidFill>
        </p:grpSpPr>
        <p:sp>
          <p:nvSpPr>
            <p:cNvPr id="850" name="Oval 84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51" name="Straight Connector 850"/>
            <p:cNvCxnSpPr>
              <a:stCxn id="85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2" name="Straight Connector 85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3" name="Straight Connector 85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4" name="Straight Connector 85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5" name="Straight Connector 85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8" name="Group 807"/>
          <p:cNvGrpSpPr/>
          <p:nvPr/>
        </p:nvGrpSpPr>
        <p:grpSpPr>
          <a:xfrm>
            <a:off x="7650010" y="2477491"/>
            <a:ext cx="283519" cy="806664"/>
            <a:chOff x="587474" y="2542186"/>
            <a:chExt cx="654084" cy="2152289"/>
          </a:xfrm>
          <a:solidFill>
            <a:schemeClr val="bg1"/>
          </a:solidFill>
        </p:grpSpPr>
        <p:sp>
          <p:nvSpPr>
            <p:cNvPr id="844" name="Oval 84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45" name="Straight Connector 844"/>
            <p:cNvCxnSpPr>
              <a:stCxn id="84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6" name="Straight Connector 84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7" name="Straight Connector 84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8" name="Straight Connector 84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9" name="Straight Connector 84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9" name="Group 808"/>
          <p:cNvGrpSpPr/>
          <p:nvPr/>
        </p:nvGrpSpPr>
        <p:grpSpPr>
          <a:xfrm>
            <a:off x="626950" y="2548647"/>
            <a:ext cx="283519" cy="806664"/>
            <a:chOff x="587474" y="2542186"/>
            <a:chExt cx="654084" cy="2152289"/>
          </a:xfrm>
          <a:solidFill>
            <a:schemeClr val="bg1"/>
          </a:solidFill>
        </p:grpSpPr>
        <p:sp>
          <p:nvSpPr>
            <p:cNvPr id="838" name="Oval 83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39" name="Straight Connector 838"/>
            <p:cNvCxnSpPr>
              <a:stCxn id="83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0" name="Straight Connector 83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1" name="Straight Connector 84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2" name="Straight Connector 84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3" name="Straight Connector 84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10" name="Group 809"/>
          <p:cNvGrpSpPr/>
          <p:nvPr/>
        </p:nvGrpSpPr>
        <p:grpSpPr>
          <a:xfrm>
            <a:off x="7981539" y="2428753"/>
            <a:ext cx="283519" cy="806664"/>
            <a:chOff x="587474" y="2542186"/>
            <a:chExt cx="654084" cy="2152289"/>
          </a:xfrm>
          <a:solidFill>
            <a:schemeClr val="bg1"/>
          </a:solidFill>
        </p:grpSpPr>
        <p:sp>
          <p:nvSpPr>
            <p:cNvPr id="832" name="Oval 83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33" name="Straight Connector 832"/>
            <p:cNvCxnSpPr>
              <a:stCxn id="83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4" name="Straight Connector 83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5" name="Straight Connector 83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6" name="Straight Connector 83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7" name="Straight Connector 83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11" name="Group 810"/>
          <p:cNvGrpSpPr/>
          <p:nvPr/>
        </p:nvGrpSpPr>
        <p:grpSpPr>
          <a:xfrm>
            <a:off x="8326684" y="2463642"/>
            <a:ext cx="283519" cy="806664"/>
            <a:chOff x="587474" y="2542186"/>
            <a:chExt cx="654084" cy="2152289"/>
          </a:xfrm>
          <a:solidFill>
            <a:schemeClr val="bg1"/>
          </a:solidFill>
        </p:grpSpPr>
        <p:sp>
          <p:nvSpPr>
            <p:cNvPr id="826" name="Oval 82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27" name="Straight Connector 826"/>
            <p:cNvCxnSpPr>
              <a:stCxn id="82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8" name="Straight Connector 82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9" name="Straight Connector 82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0" name="Straight Connector 82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1" name="Straight Connector 83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12" name="Group 811"/>
          <p:cNvGrpSpPr/>
          <p:nvPr/>
        </p:nvGrpSpPr>
        <p:grpSpPr>
          <a:xfrm>
            <a:off x="284698" y="2502218"/>
            <a:ext cx="283519" cy="806664"/>
            <a:chOff x="587474" y="2542186"/>
            <a:chExt cx="654084" cy="2152289"/>
          </a:xfrm>
          <a:solidFill>
            <a:schemeClr val="bg1"/>
          </a:solidFill>
        </p:grpSpPr>
        <p:sp>
          <p:nvSpPr>
            <p:cNvPr id="820" name="Oval 81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21" name="Straight Connector 820"/>
            <p:cNvCxnSpPr>
              <a:stCxn id="82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2" name="Straight Connector 82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3" name="Straight Connector 82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4" name="Straight Connector 82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5" name="Straight Connector 82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13" name="Group 812"/>
          <p:cNvGrpSpPr/>
          <p:nvPr/>
        </p:nvGrpSpPr>
        <p:grpSpPr>
          <a:xfrm>
            <a:off x="8629341" y="2395362"/>
            <a:ext cx="283519" cy="806664"/>
            <a:chOff x="587474" y="2542186"/>
            <a:chExt cx="654084" cy="2152289"/>
          </a:xfrm>
          <a:solidFill>
            <a:schemeClr val="bg1"/>
          </a:solidFill>
        </p:grpSpPr>
        <p:sp>
          <p:nvSpPr>
            <p:cNvPr id="814" name="Oval 81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15" name="Straight Connector 814"/>
            <p:cNvCxnSpPr>
              <a:stCxn id="81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6" name="Straight Connector 81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7" name="Straight Connector 81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8" name="Straight Connector 81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9" name="Straight Connector 81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65" name="Group 964"/>
          <p:cNvGrpSpPr/>
          <p:nvPr/>
        </p:nvGrpSpPr>
        <p:grpSpPr>
          <a:xfrm>
            <a:off x="1188011" y="3351442"/>
            <a:ext cx="283519" cy="806664"/>
            <a:chOff x="587474" y="2542186"/>
            <a:chExt cx="654084" cy="2152289"/>
          </a:xfrm>
          <a:solidFill>
            <a:schemeClr val="bg1"/>
          </a:solidFill>
        </p:grpSpPr>
        <p:sp>
          <p:nvSpPr>
            <p:cNvPr id="1134" name="Oval 113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35" name="Straight Connector 1134"/>
            <p:cNvCxnSpPr>
              <a:stCxn id="113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6" name="Straight Connector 113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7" name="Straight Connector 113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8" name="Straight Connector 113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9" name="Straight Connector 113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66" name="Group 965"/>
          <p:cNvGrpSpPr/>
          <p:nvPr/>
        </p:nvGrpSpPr>
        <p:grpSpPr>
          <a:xfrm>
            <a:off x="2315581" y="3384833"/>
            <a:ext cx="283519" cy="806664"/>
            <a:chOff x="587474" y="2542186"/>
            <a:chExt cx="654084" cy="2152289"/>
          </a:xfrm>
          <a:solidFill>
            <a:schemeClr val="bg1"/>
          </a:solidFill>
        </p:grpSpPr>
        <p:sp>
          <p:nvSpPr>
            <p:cNvPr id="1128" name="Oval 112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29" name="Straight Connector 1128"/>
            <p:cNvCxnSpPr>
              <a:stCxn id="112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0" name="Straight Connector 112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1" name="Straight Connector 113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2" name="Straight Connector 113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3" name="Straight Connector 113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67" name="Group 966"/>
          <p:cNvGrpSpPr/>
          <p:nvPr/>
        </p:nvGrpSpPr>
        <p:grpSpPr>
          <a:xfrm>
            <a:off x="1582114" y="3377512"/>
            <a:ext cx="283519" cy="806664"/>
            <a:chOff x="587474" y="2542186"/>
            <a:chExt cx="654084" cy="2152289"/>
          </a:xfrm>
          <a:solidFill>
            <a:schemeClr val="bg1"/>
          </a:solidFill>
        </p:grpSpPr>
        <p:sp>
          <p:nvSpPr>
            <p:cNvPr id="1122" name="Oval 112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23" name="Straight Connector 1122"/>
            <p:cNvCxnSpPr>
              <a:stCxn id="112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24" name="Straight Connector 112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25" name="Straight Connector 112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26" name="Straight Connector 112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27" name="Straight Connector 112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68" name="Group 967"/>
          <p:cNvGrpSpPr/>
          <p:nvPr/>
        </p:nvGrpSpPr>
        <p:grpSpPr>
          <a:xfrm>
            <a:off x="1952329" y="3454353"/>
            <a:ext cx="283519" cy="806664"/>
            <a:chOff x="587474" y="2542186"/>
            <a:chExt cx="654084" cy="2152289"/>
          </a:xfrm>
          <a:solidFill>
            <a:schemeClr val="bg1"/>
          </a:solidFill>
        </p:grpSpPr>
        <p:sp>
          <p:nvSpPr>
            <p:cNvPr id="1116" name="Oval 111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17" name="Straight Connector 1116"/>
            <p:cNvCxnSpPr>
              <a:stCxn id="111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8" name="Straight Connector 111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9" name="Straight Connector 111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20" name="Straight Connector 111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21" name="Straight Connector 112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69" name="Group 968"/>
          <p:cNvGrpSpPr/>
          <p:nvPr/>
        </p:nvGrpSpPr>
        <p:grpSpPr>
          <a:xfrm>
            <a:off x="2655366" y="3419722"/>
            <a:ext cx="283519" cy="806664"/>
            <a:chOff x="587474" y="2542186"/>
            <a:chExt cx="654084" cy="2152289"/>
          </a:xfrm>
          <a:solidFill>
            <a:schemeClr val="bg1"/>
          </a:solidFill>
        </p:grpSpPr>
        <p:sp>
          <p:nvSpPr>
            <p:cNvPr id="1110" name="Oval 110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11" name="Straight Connector 1110"/>
            <p:cNvCxnSpPr>
              <a:stCxn id="111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2" name="Straight Connector 111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3" name="Straight Connector 111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4" name="Straight Connector 111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5" name="Straight Connector 111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0" name="Group 969"/>
          <p:cNvGrpSpPr/>
          <p:nvPr/>
        </p:nvGrpSpPr>
        <p:grpSpPr>
          <a:xfrm>
            <a:off x="2971279" y="3360455"/>
            <a:ext cx="283519" cy="806664"/>
            <a:chOff x="587474" y="2542186"/>
            <a:chExt cx="654084" cy="2152289"/>
          </a:xfrm>
          <a:solidFill>
            <a:schemeClr val="bg1"/>
          </a:solidFill>
        </p:grpSpPr>
        <p:sp>
          <p:nvSpPr>
            <p:cNvPr id="1104" name="Oval 110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05" name="Straight Connector 1104"/>
            <p:cNvCxnSpPr>
              <a:stCxn id="110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6" name="Straight Connector 110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7" name="Straight Connector 110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8" name="Straight Connector 110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9" name="Straight Connector 110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1" name="Group 970"/>
          <p:cNvGrpSpPr/>
          <p:nvPr/>
        </p:nvGrpSpPr>
        <p:grpSpPr>
          <a:xfrm>
            <a:off x="3340537" y="3402213"/>
            <a:ext cx="283519" cy="806664"/>
            <a:chOff x="587474" y="2542186"/>
            <a:chExt cx="654084" cy="2152289"/>
          </a:xfrm>
          <a:solidFill>
            <a:schemeClr val="bg1"/>
          </a:solidFill>
        </p:grpSpPr>
        <p:sp>
          <p:nvSpPr>
            <p:cNvPr id="1098" name="Oval 109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99" name="Straight Connector 1098"/>
            <p:cNvCxnSpPr>
              <a:stCxn id="109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0" name="Straight Connector 109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1" name="Straight Connector 110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2" name="Straight Connector 110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3" name="Straight Connector 110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2" name="Group 971"/>
          <p:cNvGrpSpPr/>
          <p:nvPr/>
        </p:nvGrpSpPr>
        <p:grpSpPr>
          <a:xfrm>
            <a:off x="848227" y="3433571"/>
            <a:ext cx="283519" cy="806664"/>
            <a:chOff x="587474" y="2542186"/>
            <a:chExt cx="654084" cy="2152289"/>
          </a:xfrm>
          <a:solidFill>
            <a:schemeClr val="bg1"/>
          </a:solidFill>
        </p:grpSpPr>
        <p:sp>
          <p:nvSpPr>
            <p:cNvPr id="1092" name="Oval 109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93" name="Straight Connector 1092"/>
            <p:cNvCxnSpPr>
              <a:stCxn id="109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94" name="Straight Connector 109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95" name="Straight Connector 109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96" name="Straight Connector 109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97" name="Straight Connector 109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3" name="Group 972"/>
          <p:cNvGrpSpPr/>
          <p:nvPr/>
        </p:nvGrpSpPr>
        <p:grpSpPr>
          <a:xfrm>
            <a:off x="3702716" y="3381432"/>
            <a:ext cx="283519" cy="806664"/>
            <a:chOff x="587474" y="2542186"/>
            <a:chExt cx="654084" cy="2152289"/>
          </a:xfrm>
          <a:solidFill>
            <a:schemeClr val="bg1"/>
          </a:solidFill>
        </p:grpSpPr>
        <p:sp>
          <p:nvSpPr>
            <p:cNvPr id="1086" name="Oval 108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87" name="Straight Connector 1086"/>
            <p:cNvCxnSpPr>
              <a:stCxn id="108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88" name="Straight Connector 108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89" name="Straight Connector 108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90" name="Straight Connector 108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91" name="Straight Connector 109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4" name="Group 973"/>
          <p:cNvGrpSpPr/>
          <p:nvPr/>
        </p:nvGrpSpPr>
        <p:grpSpPr>
          <a:xfrm>
            <a:off x="4025087" y="3433571"/>
            <a:ext cx="283519" cy="806664"/>
            <a:chOff x="587474" y="2542186"/>
            <a:chExt cx="654084" cy="2152289"/>
          </a:xfrm>
          <a:solidFill>
            <a:schemeClr val="bg1"/>
          </a:solidFill>
        </p:grpSpPr>
        <p:sp>
          <p:nvSpPr>
            <p:cNvPr id="1080" name="Oval 107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81" name="Straight Connector 1080"/>
            <p:cNvCxnSpPr>
              <a:stCxn id="108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82" name="Straight Connector 108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83" name="Straight Connector 108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84" name="Straight Connector 108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85" name="Straight Connector 108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5" name="Group 974"/>
          <p:cNvGrpSpPr/>
          <p:nvPr/>
        </p:nvGrpSpPr>
        <p:grpSpPr>
          <a:xfrm>
            <a:off x="4736792" y="3351442"/>
            <a:ext cx="283519" cy="806664"/>
            <a:chOff x="587474" y="2542186"/>
            <a:chExt cx="654084" cy="2152289"/>
          </a:xfrm>
          <a:solidFill>
            <a:schemeClr val="bg1"/>
          </a:solidFill>
        </p:grpSpPr>
        <p:sp>
          <p:nvSpPr>
            <p:cNvPr id="1074" name="Oval 107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75" name="Straight Connector 1074"/>
            <p:cNvCxnSpPr>
              <a:stCxn id="107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76" name="Straight Connector 107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77" name="Straight Connector 107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78" name="Straight Connector 107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79" name="Straight Connector 107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6" name="Group 975"/>
          <p:cNvGrpSpPr/>
          <p:nvPr/>
        </p:nvGrpSpPr>
        <p:grpSpPr>
          <a:xfrm>
            <a:off x="5864362" y="3384833"/>
            <a:ext cx="283519" cy="806664"/>
            <a:chOff x="587474" y="2542186"/>
            <a:chExt cx="654084" cy="2152289"/>
          </a:xfrm>
          <a:solidFill>
            <a:schemeClr val="bg1"/>
          </a:solidFill>
        </p:grpSpPr>
        <p:sp>
          <p:nvSpPr>
            <p:cNvPr id="1068" name="Oval 106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69" name="Straight Connector 1068"/>
            <p:cNvCxnSpPr>
              <a:stCxn id="106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70" name="Straight Connector 106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71" name="Straight Connector 107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72" name="Straight Connector 107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73" name="Straight Connector 107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7" name="Group 976"/>
          <p:cNvGrpSpPr/>
          <p:nvPr/>
        </p:nvGrpSpPr>
        <p:grpSpPr>
          <a:xfrm>
            <a:off x="5130895" y="3377512"/>
            <a:ext cx="283519" cy="806664"/>
            <a:chOff x="587474" y="2542186"/>
            <a:chExt cx="654084" cy="2152289"/>
          </a:xfrm>
          <a:solidFill>
            <a:schemeClr val="bg1"/>
          </a:solidFill>
        </p:grpSpPr>
        <p:sp>
          <p:nvSpPr>
            <p:cNvPr id="1062" name="Oval 106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63" name="Straight Connector 1062"/>
            <p:cNvCxnSpPr>
              <a:stCxn id="106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4" name="Straight Connector 106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5" name="Straight Connector 106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6" name="Straight Connector 106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7" name="Straight Connector 106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8" name="Group 977"/>
          <p:cNvGrpSpPr/>
          <p:nvPr/>
        </p:nvGrpSpPr>
        <p:grpSpPr>
          <a:xfrm>
            <a:off x="5501110" y="3454353"/>
            <a:ext cx="283519" cy="806664"/>
            <a:chOff x="587474" y="2542186"/>
            <a:chExt cx="654084" cy="2152289"/>
          </a:xfrm>
          <a:solidFill>
            <a:schemeClr val="bg1"/>
          </a:solidFill>
        </p:grpSpPr>
        <p:sp>
          <p:nvSpPr>
            <p:cNvPr id="1056" name="Oval 105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57" name="Straight Connector 1056"/>
            <p:cNvCxnSpPr>
              <a:stCxn id="105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58" name="Straight Connector 105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59" name="Straight Connector 105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0" name="Straight Connector 105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1" name="Straight Connector 106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9" name="Group 978"/>
          <p:cNvGrpSpPr/>
          <p:nvPr/>
        </p:nvGrpSpPr>
        <p:grpSpPr>
          <a:xfrm>
            <a:off x="6204146" y="3442295"/>
            <a:ext cx="283519" cy="806664"/>
            <a:chOff x="587474" y="2542186"/>
            <a:chExt cx="654084" cy="2152289"/>
          </a:xfrm>
          <a:solidFill>
            <a:schemeClr val="bg1"/>
          </a:solidFill>
        </p:grpSpPr>
        <p:sp>
          <p:nvSpPr>
            <p:cNvPr id="1050" name="Oval 104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51" name="Straight Connector 1050"/>
            <p:cNvCxnSpPr>
              <a:stCxn id="105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52" name="Straight Connector 105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53" name="Straight Connector 105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54" name="Straight Connector 105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55" name="Straight Connector 105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0" name="Group 979"/>
          <p:cNvGrpSpPr/>
          <p:nvPr/>
        </p:nvGrpSpPr>
        <p:grpSpPr>
          <a:xfrm>
            <a:off x="6520059" y="3360455"/>
            <a:ext cx="283519" cy="806664"/>
            <a:chOff x="587474" y="2542186"/>
            <a:chExt cx="654084" cy="2152289"/>
          </a:xfrm>
          <a:solidFill>
            <a:schemeClr val="bg1"/>
          </a:solidFill>
        </p:grpSpPr>
        <p:sp>
          <p:nvSpPr>
            <p:cNvPr id="1044" name="Oval 104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45" name="Straight Connector 1044"/>
            <p:cNvCxnSpPr>
              <a:stCxn id="104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6" name="Straight Connector 104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7" name="Straight Connector 104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8" name="Straight Connector 104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9" name="Straight Connector 104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1" name="Group 980"/>
          <p:cNvGrpSpPr/>
          <p:nvPr/>
        </p:nvGrpSpPr>
        <p:grpSpPr>
          <a:xfrm>
            <a:off x="6889318" y="3447359"/>
            <a:ext cx="283519" cy="806664"/>
            <a:chOff x="587474" y="2542186"/>
            <a:chExt cx="654084" cy="2152289"/>
          </a:xfrm>
          <a:solidFill>
            <a:schemeClr val="bg1"/>
          </a:solidFill>
        </p:grpSpPr>
        <p:sp>
          <p:nvSpPr>
            <p:cNvPr id="1038" name="Oval 103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39" name="Straight Connector 1038"/>
            <p:cNvCxnSpPr>
              <a:stCxn id="103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0" name="Straight Connector 103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1" name="Straight Connector 104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2" name="Straight Connector 104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3" name="Straight Connector 104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2" name="Group 981"/>
          <p:cNvGrpSpPr/>
          <p:nvPr/>
        </p:nvGrpSpPr>
        <p:grpSpPr>
          <a:xfrm>
            <a:off x="4397008" y="3433571"/>
            <a:ext cx="283519" cy="806664"/>
            <a:chOff x="587474" y="2542186"/>
            <a:chExt cx="654084" cy="2152289"/>
          </a:xfrm>
          <a:solidFill>
            <a:schemeClr val="bg1"/>
          </a:solidFill>
        </p:grpSpPr>
        <p:sp>
          <p:nvSpPr>
            <p:cNvPr id="1032" name="Oval 103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33" name="Straight Connector 1032"/>
            <p:cNvCxnSpPr>
              <a:stCxn id="103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34" name="Straight Connector 103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35" name="Straight Connector 103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36" name="Straight Connector 103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37" name="Straight Connector 103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3" name="Group 982"/>
          <p:cNvGrpSpPr/>
          <p:nvPr/>
        </p:nvGrpSpPr>
        <p:grpSpPr>
          <a:xfrm>
            <a:off x="7251496" y="3381432"/>
            <a:ext cx="283519" cy="806664"/>
            <a:chOff x="587474" y="2542186"/>
            <a:chExt cx="654084" cy="2152289"/>
          </a:xfrm>
          <a:solidFill>
            <a:schemeClr val="bg1"/>
          </a:solidFill>
        </p:grpSpPr>
        <p:sp>
          <p:nvSpPr>
            <p:cNvPr id="1026" name="Oval 102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27" name="Straight Connector 1026"/>
            <p:cNvCxnSpPr>
              <a:stCxn id="102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8" name="Straight Connector 102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9" name="Straight Connector 102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30" name="Straight Connector 102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31" name="Straight Connector 103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4" name="Group 983"/>
          <p:cNvGrpSpPr/>
          <p:nvPr/>
        </p:nvGrpSpPr>
        <p:grpSpPr>
          <a:xfrm>
            <a:off x="7573868" y="3433571"/>
            <a:ext cx="283519" cy="806664"/>
            <a:chOff x="587474" y="2542186"/>
            <a:chExt cx="654084" cy="2152289"/>
          </a:xfrm>
          <a:solidFill>
            <a:schemeClr val="bg1"/>
          </a:solidFill>
        </p:grpSpPr>
        <p:sp>
          <p:nvSpPr>
            <p:cNvPr id="1020" name="Oval 101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21" name="Straight Connector 1020"/>
            <p:cNvCxnSpPr>
              <a:stCxn id="102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2" name="Straight Connector 102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3" name="Straight Connector 102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4" name="Straight Connector 102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5" name="Straight Connector 102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5" name="Group 984"/>
          <p:cNvGrpSpPr/>
          <p:nvPr/>
        </p:nvGrpSpPr>
        <p:grpSpPr>
          <a:xfrm>
            <a:off x="550808" y="3504727"/>
            <a:ext cx="283519" cy="806664"/>
            <a:chOff x="587474" y="2542186"/>
            <a:chExt cx="654084" cy="2152289"/>
          </a:xfrm>
          <a:solidFill>
            <a:schemeClr val="bg1"/>
          </a:solidFill>
        </p:grpSpPr>
        <p:sp>
          <p:nvSpPr>
            <p:cNvPr id="1014" name="Oval 101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15" name="Straight Connector 1014"/>
            <p:cNvCxnSpPr>
              <a:stCxn id="101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6" name="Straight Connector 101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7" name="Straight Connector 101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8" name="Straight Connector 101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9" name="Straight Connector 101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6" name="Group 985"/>
          <p:cNvGrpSpPr/>
          <p:nvPr/>
        </p:nvGrpSpPr>
        <p:grpSpPr>
          <a:xfrm>
            <a:off x="7905397" y="3384833"/>
            <a:ext cx="283519" cy="806664"/>
            <a:chOff x="587474" y="2542186"/>
            <a:chExt cx="654084" cy="2152289"/>
          </a:xfrm>
          <a:solidFill>
            <a:schemeClr val="bg1"/>
          </a:solidFill>
        </p:grpSpPr>
        <p:sp>
          <p:nvSpPr>
            <p:cNvPr id="1008" name="Oval 100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09" name="Straight Connector 1008"/>
            <p:cNvCxnSpPr>
              <a:stCxn id="100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0" name="Straight Connector 100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1" name="Straight Connector 101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2" name="Straight Connector 101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3" name="Straight Connector 101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7" name="Group 986"/>
          <p:cNvGrpSpPr/>
          <p:nvPr/>
        </p:nvGrpSpPr>
        <p:grpSpPr>
          <a:xfrm>
            <a:off x="8250542" y="3419722"/>
            <a:ext cx="283519" cy="806664"/>
            <a:chOff x="587474" y="2542186"/>
            <a:chExt cx="654084" cy="2152289"/>
          </a:xfrm>
          <a:solidFill>
            <a:schemeClr val="bg1"/>
          </a:solidFill>
        </p:grpSpPr>
        <p:sp>
          <p:nvSpPr>
            <p:cNvPr id="1002" name="Oval 100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03" name="Straight Connector 1002"/>
            <p:cNvCxnSpPr>
              <a:stCxn id="100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4" name="Straight Connector 100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5" name="Straight Connector 100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6" name="Straight Connector 100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7" name="Straight Connector 100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8" name="Group 987"/>
          <p:cNvGrpSpPr/>
          <p:nvPr/>
        </p:nvGrpSpPr>
        <p:grpSpPr>
          <a:xfrm>
            <a:off x="208556" y="3458298"/>
            <a:ext cx="283519" cy="806664"/>
            <a:chOff x="587474" y="2542186"/>
            <a:chExt cx="654084" cy="2152289"/>
          </a:xfrm>
          <a:solidFill>
            <a:schemeClr val="bg1"/>
          </a:solidFill>
        </p:grpSpPr>
        <p:sp>
          <p:nvSpPr>
            <p:cNvPr id="996" name="Oval 99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97" name="Straight Connector 996"/>
            <p:cNvCxnSpPr>
              <a:stCxn id="99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98" name="Straight Connector 99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99" name="Straight Connector 99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0" name="Straight Connector 99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1" name="Straight Connector 100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9" name="Group 988"/>
          <p:cNvGrpSpPr/>
          <p:nvPr/>
        </p:nvGrpSpPr>
        <p:grpSpPr>
          <a:xfrm>
            <a:off x="8553199" y="3351442"/>
            <a:ext cx="283519" cy="806664"/>
            <a:chOff x="587474" y="2542186"/>
            <a:chExt cx="654084" cy="2152289"/>
          </a:xfrm>
          <a:solidFill>
            <a:schemeClr val="bg1"/>
          </a:solidFill>
        </p:grpSpPr>
        <p:sp>
          <p:nvSpPr>
            <p:cNvPr id="990" name="Oval 989"/>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91" name="Straight Connector 990"/>
            <p:cNvCxnSpPr>
              <a:stCxn id="990"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92" name="Straight Connector 991"/>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93" name="Straight Connector 992"/>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94" name="Straight Connector 993"/>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95" name="Straight Connector 994"/>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141" name="Group 1140"/>
          <p:cNvGrpSpPr/>
          <p:nvPr/>
        </p:nvGrpSpPr>
        <p:grpSpPr>
          <a:xfrm>
            <a:off x="1214666" y="4420878"/>
            <a:ext cx="283519" cy="806664"/>
            <a:chOff x="587474" y="2542186"/>
            <a:chExt cx="654084" cy="2152289"/>
          </a:xfrm>
          <a:solidFill>
            <a:schemeClr val="bg1"/>
          </a:solidFill>
        </p:grpSpPr>
        <p:sp>
          <p:nvSpPr>
            <p:cNvPr id="1310" name="Oval 130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311" name="Straight Connector 1310"/>
            <p:cNvCxnSpPr>
              <a:stCxn id="131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12" name="Straight Connector 131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13" name="Straight Connector 131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14" name="Straight Connector 131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15" name="Straight Connector 131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42" name="Group 1141"/>
          <p:cNvGrpSpPr/>
          <p:nvPr/>
        </p:nvGrpSpPr>
        <p:grpSpPr>
          <a:xfrm>
            <a:off x="2342236" y="4454269"/>
            <a:ext cx="283519" cy="806664"/>
            <a:chOff x="587474" y="2542186"/>
            <a:chExt cx="654084" cy="2152289"/>
          </a:xfrm>
          <a:solidFill>
            <a:schemeClr val="bg1"/>
          </a:solidFill>
        </p:grpSpPr>
        <p:sp>
          <p:nvSpPr>
            <p:cNvPr id="1304" name="Oval 130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305" name="Straight Connector 1304"/>
            <p:cNvCxnSpPr>
              <a:stCxn id="130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06" name="Straight Connector 130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07" name="Straight Connector 130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08" name="Straight Connector 130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09" name="Straight Connector 130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43" name="Group 1142"/>
          <p:cNvGrpSpPr/>
          <p:nvPr/>
        </p:nvGrpSpPr>
        <p:grpSpPr>
          <a:xfrm>
            <a:off x="1608769" y="4446948"/>
            <a:ext cx="283519" cy="806664"/>
            <a:chOff x="587474" y="2542186"/>
            <a:chExt cx="654084" cy="2152289"/>
          </a:xfrm>
          <a:solidFill>
            <a:schemeClr val="bg1"/>
          </a:solidFill>
        </p:grpSpPr>
        <p:sp>
          <p:nvSpPr>
            <p:cNvPr id="1298" name="Oval 129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99" name="Straight Connector 1298"/>
            <p:cNvCxnSpPr>
              <a:stCxn id="129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00" name="Straight Connector 129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01" name="Straight Connector 130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02" name="Straight Connector 130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03" name="Straight Connector 130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44" name="Group 1143"/>
          <p:cNvGrpSpPr/>
          <p:nvPr/>
        </p:nvGrpSpPr>
        <p:grpSpPr>
          <a:xfrm>
            <a:off x="1978984" y="4523789"/>
            <a:ext cx="283519" cy="806664"/>
            <a:chOff x="587474" y="2542186"/>
            <a:chExt cx="654084" cy="2152289"/>
          </a:xfrm>
          <a:solidFill>
            <a:schemeClr val="bg1"/>
          </a:solidFill>
        </p:grpSpPr>
        <p:sp>
          <p:nvSpPr>
            <p:cNvPr id="1292" name="Oval 129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93" name="Straight Connector 1292"/>
            <p:cNvCxnSpPr>
              <a:stCxn id="129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94" name="Straight Connector 129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95" name="Straight Connector 129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96" name="Straight Connector 129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97" name="Straight Connector 129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45" name="Group 1144"/>
          <p:cNvGrpSpPr/>
          <p:nvPr/>
        </p:nvGrpSpPr>
        <p:grpSpPr>
          <a:xfrm>
            <a:off x="2682021" y="4489158"/>
            <a:ext cx="283519" cy="806664"/>
            <a:chOff x="587474" y="2542186"/>
            <a:chExt cx="654084" cy="2152289"/>
          </a:xfrm>
          <a:solidFill>
            <a:schemeClr val="bg1"/>
          </a:solidFill>
        </p:grpSpPr>
        <p:sp>
          <p:nvSpPr>
            <p:cNvPr id="1286" name="Oval 128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87" name="Straight Connector 1286"/>
            <p:cNvCxnSpPr>
              <a:stCxn id="128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88" name="Straight Connector 128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89" name="Straight Connector 128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90" name="Straight Connector 128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91" name="Straight Connector 129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46" name="Group 1145"/>
          <p:cNvGrpSpPr/>
          <p:nvPr/>
        </p:nvGrpSpPr>
        <p:grpSpPr>
          <a:xfrm>
            <a:off x="2997934" y="4429891"/>
            <a:ext cx="283519" cy="806664"/>
            <a:chOff x="587474" y="2542186"/>
            <a:chExt cx="654084" cy="2152289"/>
          </a:xfrm>
          <a:solidFill>
            <a:schemeClr val="bg1"/>
          </a:solidFill>
        </p:grpSpPr>
        <p:sp>
          <p:nvSpPr>
            <p:cNvPr id="1280" name="Oval 127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81" name="Straight Connector 1280"/>
            <p:cNvCxnSpPr>
              <a:stCxn id="128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82" name="Straight Connector 128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83" name="Straight Connector 128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84" name="Straight Connector 128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85" name="Straight Connector 128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47" name="Group 1146"/>
          <p:cNvGrpSpPr/>
          <p:nvPr/>
        </p:nvGrpSpPr>
        <p:grpSpPr>
          <a:xfrm>
            <a:off x="3367192" y="4471649"/>
            <a:ext cx="283519" cy="806664"/>
            <a:chOff x="587474" y="2542186"/>
            <a:chExt cx="654084" cy="2152289"/>
          </a:xfrm>
          <a:solidFill>
            <a:schemeClr val="bg1"/>
          </a:solidFill>
        </p:grpSpPr>
        <p:sp>
          <p:nvSpPr>
            <p:cNvPr id="1274" name="Oval 127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75" name="Straight Connector 1274"/>
            <p:cNvCxnSpPr>
              <a:stCxn id="127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6" name="Straight Connector 127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7" name="Straight Connector 127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8" name="Straight Connector 127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9" name="Straight Connector 127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48" name="Group 1147"/>
          <p:cNvGrpSpPr/>
          <p:nvPr/>
        </p:nvGrpSpPr>
        <p:grpSpPr>
          <a:xfrm>
            <a:off x="874882" y="4503007"/>
            <a:ext cx="283519" cy="806664"/>
            <a:chOff x="587474" y="2542186"/>
            <a:chExt cx="654084" cy="2152289"/>
          </a:xfrm>
          <a:solidFill>
            <a:schemeClr val="bg1"/>
          </a:solidFill>
        </p:grpSpPr>
        <p:sp>
          <p:nvSpPr>
            <p:cNvPr id="1268" name="Oval 126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69" name="Straight Connector 1268"/>
            <p:cNvCxnSpPr>
              <a:stCxn id="126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0" name="Straight Connector 126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1" name="Straight Connector 127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2" name="Straight Connector 127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3" name="Straight Connector 127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49" name="Group 1148"/>
          <p:cNvGrpSpPr/>
          <p:nvPr/>
        </p:nvGrpSpPr>
        <p:grpSpPr>
          <a:xfrm>
            <a:off x="3729371" y="4450868"/>
            <a:ext cx="283519" cy="806664"/>
            <a:chOff x="587474" y="2542186"/>
            <a:chExt cx="654084" cy="2152289"/>
          </a:xfrm>
          <a:solidFill>
            <a:schemeClr val="bg1"/>
          </a:solidFill>
        </p:grpSpPr>
        <p:sp>
          <p:nvSpPr>
            <p:cNvPr id="1262" name="Oval 126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63" name="Straight Connector 1262"/>
            <p:cNvCxnSpPr>
              <a:stCxn id="126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64" name="Straight Connector 126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65" name="Straight Connector 126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66" name="Straight Connector 126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67" name="Straight Connector 126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50" name="Group 1149"/>
          <p:cNvGrpSpPr/>
          <p:nvPr/>
        </p:nvGrpSpPr>
        <p:grpSpPr>
          <a:xfrm>
            <a:off x="4051742" y="4503007"/>
            <a:ext cx="283519" cy="806664"/>
            <a:chOff x="587474" y="2542186"/>
            <a:chExt cx="654084" cy="2152289"/>
          </a:xfrm>
          <a:solidFill>
            <a:schemeClr val="bg1"/>
          </a:solidFill>
        </p:grpSpPr>
        <p:sp>
          <p:nvSpPr>
            <p:cNvPr id="1256" name="Oval 125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57" name="Straight Connector 1256"/>
            <p:cNvCxnSpPr>
              <a:stCxn id="125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58" name="Straight Connector 125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59" name="Straight Connector 125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60" name="Straight Connector 125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61" name="Straight Connector 126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51" name="Group 1150"/>
          <p:cNvGrpSpPr/>
          <p:nvPr/>
        </p:nvGrpSpPr>
        <p:grpSpPr>
          <a:xfrm>
            <a:off x="4763447" y="4420878"/>
            <a:ext cx="283519" cy="806664"/>
            <a:chOff x="587474" y="2542186"/>
            <a:chExt cx="654084" cy="2152289"/>
          </a:xfrm>
          <a:solidFill>
            <a:schemeClr val="bg1"/>
          </a:solidFill>
        </p:grpSpPr>
        <p:sp>
          <p:nvSpPr>
            <p:cNvPr id="1250" name="Oval 124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51" name="Straight Connector 1250"/>
            <p:cNvCxnSpPr>
              <a:stCxn id="125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52" name="Straight Connector 125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53" name="Straight Connector 125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54" name="Straight Connector 125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55" name="Straight Connector 125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52" name="Group 1151"/>
          <p:cNvGrpSpPr/>
          <p:nvPr/>
        </p:nvGrpSpPr>
        <p:grpSpPr>
          <a:xfrm>
            <a:off x="5891017" y="4454269"/>
            <a:ext cx="283519" cy="806664"/>
            <a:chOff x="587474" y="2542186"/>
            <a:chExt cx="654084" cy="2152289"/>
          </a:xfrm>
          <a:solidFill>
            <a:schemeClr val="bg1"/>
          </a:solidFill>
        </p:grpSpPr>
        <p:sp>
          <p:nvSpPr>
            <p:cNvPr id="1244" name="Oval 124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45" name="Straight Connector 1244"/>
            <p:cNvCxnSpPr>
              <a:stCxn id="124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6" name="Straight Connector 124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7" name="Straight Connector 124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8" name="Straight Connector 124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9" name="Straight Connector 124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53" name="Group 1152"/>
          <p:cNvGrpSpPr/>
          <p:nvPr/>
        </p:nvGrpSpPr>
        <p:grpSpPr>
          <a:xfrm>
            <a:off x="5157550" y="4446948"/>
            <a:ext cx="283519" cy="806664"/>
            <a:chOff x="587474" y="2542186"/>
            <a:chExt cx="654084" cy="2152289"/>
          </a:xfrm>
          <a:solidFill>
            <a:schemeClr val="bg1"/>
          </a:solidFill>
        </p:grpSpPr>
        <p:sp>
          <p:nvSpPr>
            <p:cNvPr id="1238" name="Oval 123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39" name="Straight Connector 1238"/>
            <p:cNvCxnSpPr>
              <a:stCxn id="123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0" name="Straight Connector 123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1" name="Straight Connector 124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2" name="Straight Connector 124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3" name="Straight Connector 124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54" name="Group 1153"/>
          <p:cNvGrpSpPr/>
          <p:nvPr/>
        </p:nvGrpSpPr>
        <p:grpSpPr>
          <a:xfrm>
            <a:off x="5527765" y="4523789"/>
            <a:ext cx="283519" cy="806664"/>
            <a:chOff x="587474" y="2542186"/>
            <a:chExt cx="654084" cy="2152289"/>
          </a:xfrm>
          <a:solidFill>
            <a:schemeClr val="bg1"/>
          </a:solidFill>
        </p:grpSpPr>
        <p:sp>
          <p:nvSpPr>
            <p:cNvPr id="1232" name="Oval 123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33" name="Straight Connector 1232"/>
            <p:cNvCxnSpPr>
              <a:stCxn id="123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4" name="Straight Connector 123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5" name="Straight Connector 123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6" name="Straight Connector 123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7" name="Straight Connector 123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55" name="Group 1154"/>
          <p:cNvGrpSpPr/>
          <p:nvPr/>
        </p:nvGrpSpPr>
        <p:grpSpPr>
          <a:xfrm>
            <a:off x="6230801" y="4511731"/>
            <a:ext cx="283519" cy="806664"/>
            <a:chOff x="587474" y="2542186"/>
            <a:chExt cx="654084" cy="2152289"/>
          </a:xfrm>
          <a:solidFill>
            <a:schemeClr val="bg1"/>
          </a:solidFill>
        </p:grpSpPr>
        <p:sp>
          <p:nvSpPr>
            <p:cNvPr id="1226" name="Oval 122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27" name="Straight Connector 1226"/>
            <p:cNvCxnSpPr>
              <a:stCxn id="122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28" name="Straight Connector 122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29" name="Straight Connector 122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0" name="Straight Connector 122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1" name="Straight Connector 123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56" name="Group 1155"/>
          <p:cNvGrpSpPr/>
          <p:nvPr/>
        </p:nvGrpSpPr>
        <p:grpSpPr>
          <a:xfrm>
            <a:off x="6546714" y="4429891"/>
            <a:ext cx="283519" cy="806664"/>
            <a:chOff x="587474" y="2542186"/>
            <a:chExt cx="654084" cy="2152289"/>
          </a:xfrm>
          <a:solidFill>
            <a:schemeClr val="bg1"/>
          </a:solidFill>
        </p:grpSpPr>
        <p:sp>
          <p:nvSpPr>
            <p:cNvPr id="1220" name="Oval 121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21" name="Straight Connector 1220"/>
            <p:cNvCxnSpPr>
              <a:stCxn id="122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22" name="Straight Connector 122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23" name="Straight Connector 122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24" name="Straight Connector 122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25" name="Straight Connector 122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57" name="Group 1156"/>
          <p:cNvGrpSpPr/>
          <p:nvPr/>
        </p:nvGrpSpPr>
        <p:grpSpPr>
          <a:xfrm>
            <a:off x="6915973" y="4516795"/>
            <a:ext cx="283519" cy="806664"/>
            <a:chOff x="587474" y="2542186"/>
            <a:chExt cx="654084" cy="2152289"/>
          </a:xfrm>
          <a:solidFill>
            <a:schemeClr val="bg1"/>
          </a:solidFill>
        </p:grpSpPr>
        <p:sp>
          <p:nvSpPr>
            <p:cNvPr id="1214" name="Oval 121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15" name="Straight Connector 1214"/>
            <p:cNvCxnSpPr>
              <a:stCxn id="121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16" name="Straight Connector 121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17" name="Straight Connector 121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18" name="Straight Connector 121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19" name="Straight Connector 121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58" name="Group 1157"/>
          <p:cNvGrpSpPr/>
          <p:nvPr/>
        </p:nvGrpSpPr>
        <p:grpSpPr>
          <a:xfrm>
            <a:off x="4423663" y="4503007"/>
            <a:ext cx="283519" cy="806664"/>
            <a:chOff x="587474" y="2542186"/>
            <a:chExt cx="654084" cy="2152289"/>
          </a:xfrm>
          <a:solidFill>
            <a:schemeClr val="bg1"/>
          </a:solidFill>
        </p:grpSpPr>
        <p:sp>
          <p:nvSpPr>
            <p:cNvPr id="1208" name="Oval 120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09" name="Straight Connector 1208"/>
            <p:cNvCxnSpPr>
              <a:stCxn id="120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10" name="Straight Connector 120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11" name="Straight Connector 121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12" name="Straight Connector 121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13" name="Straight Connector 121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59" name="Group 1158"/>
          <p:cNvGrpSpPr/>
          <p:nvPr/>
        </p:nvGrpSpPr>
        <p:grpSpPr>
          <a:xfrm>
            <a:off x="7278151" y="4450868"/>
            <a:ext cx="283519" cy="806664"/>
            <a:chOff x="587474" y="2542186"/>
            <a:chExt cx="654084" cy="2152289"/>
          </a:xfrm>
          <a:solidFill>
            <a:schemeClr val="bg1"/>
          </a:solidFill>
        </p:grpSpPr>
        <p:sp>
          <p:nvSpPr>
            <p:cNvPr id="1202" name="Oval 120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03" name="Straight Connector 1202"/>
            <p:cNvCxnSpPr>
              <a:stCxn id="120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04" name="Straight Connector 120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05" name="Straight Connector 120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06" name="Straight Connector 120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07" name="Straight Connector 120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60" name="Group 1159"/>
          <p:cNvGrpSpPr/>
          <p:nvPr/>
        </p:nvGrpSpPr>
        <p:grpSpPr>
          <a:xfrm>
            <a:off x="7600523" y="4503007"/>
            <a:ext cx="283519" cy="806664"/>
            <a:chOff x="587474" y="2542186"/>
            <a:chExt cx="654084" cy="2152289"/>
          </a:xfrm>
          <a:solidFill>
            <a:schemeClr val="bg1"/>
          </a:solidFill>
        </p:grpSpPr>
        <p:sp>
          <p:nvSpPr>
            <p:cNvPr id="1196" name="Oval 119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97" name="Straight Connector 1196"/>
            <p:cNvCxnSpPr>
              <a:stCxn id="119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98" name="Straight Connector 119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99" name="Straight Connector 119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00" name="Straight Connector 119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01" name="Straight Connector 120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61" name="Group 1160"/>
          <p:cNvGrpSpPr/>
          <p:nvPr/>
        </p:nvGrpSpPr>
        <p:grpSpPr>
          <a:xfrm>
            <a:off x="577463" y="4574163"/>
            <a:ext cx="283519" cy="806664"/>
            <a:chOff x="587474" y="2542186"/>
            <a:chExt cx="654084" cy="2152289"/>
          </a:xfrm>
          <a:solidFill>
            <a:schemeClr val="bg1"/>
          </a:solidFill>
        </p:grpSpPr>
        <p:sp>
          <p:nvSpPr>
            <p:cNvPr id="1190" name="Oval 118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91" name="Straight Connector 1190"/>
            <p:cNvCxnSpPr>
              <a:stCxn id="119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92" name="Straight Connector 119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93" name="Straight Connector 119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94" name="Straight Connector 119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95" name="Straight Connector 119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62" name="Group 1161"/>
          <p:cNvGrpSpPr/>
          <p:nvPr/>
        </p:nvGrpSpPr>
        <p:grpSpPr>
          <a:xfrm>
            <a:off x="7932052" y="4454269"/>
            <a:ext cx="283519" cy="806664"/>
            <a:chOff x="587474" y="2542186"/>
            <a:chExt cx="654084" cy="2152289"/>
          </a:xfrm>
          <a:solidFill>
            <a:schemeClr val="bg1"/>
          </a:solidFill>
        </p:grpSpPr>
        <p:sp>
          <p:nvSpPr>
            <p:cNvPr id="1184" name="Oval 118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85" name="Straight Connector 1184"/>
            <p:cNvCxnSpPr>
              <a:stCxn id="118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86" name="Straight Connector 118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87" name="Straight Connector 118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88" name="Straight Connector 118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89" name="Straight Connector 118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63" name="Group 1162"/>
          <p:cNvGrpSpPr/>
          <p:nvPr/>
        </p:nvGrpSpPr>
        <p:grpSpPr>
          <a:xfrm>
            <a:off x="8277197" y="4489158"/>
            <a:ext cx="283519" cy="806664"/>
            <a:chOff x="587474" y="2542186"/>
            <a:chExt cx="654084" cy="2152289"/>
          </a:xfrm>
          <a:solidFill>
            <a:schemeClr val="bg1"/>
          </a:solidFill>
        </p:grpSpPr>
        <p:sp>
          <p:nvSpPr>
            <p:cNvPr id="1178" name="Oval 117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79" name="Straight Connector 1178"/>
            <p:cNvCxnSpPr>
              <a:stCxn id="117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80" name="Straight Connector 117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81" name="Straight Connector 118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82" name="Straight Connector 118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83" name="Straight Connector 118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64" name="Group 1163"/>
          <p:cNvGrpSpPr/>
          <p:nvPr/>
        </p:nvGrpSpPr>
        <p:grpSpPr>
          <a:xfrm>
            <a:off x="235211" y="4527734"/>
            <a:ext cx="283519" cy="806664"/>
            <a:chOff x="587474" y="2542186"/>
            <a:chExt cx="654084" cy="2152289"/>
          </a:xfrm>
          <a:solidFill>
            <a:schemeClr val="bg1"/>
          </a:solidFill>
        </p:grpSpPr>
        <p:sp>
          <p:nvSpPr>
            <p:cNvPr id="1172" name="Oval 117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73" name="Straight Connector 1172"/>
            <p:cNvCxnSpPr>
              <a:stCxn id="117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74" name="Straight Connector 117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75" name="Straight Connector 117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76" name="Straight Connector 117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77" name="Straight Connector 117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65" name="Group 1164"/>
          <p:cNvGrpSpPr/>
          <p:nvPr/>
        </p:nvGrpSpPr>
        <p:grpSpPr>
          <a:xfrm>
            <a:off x="8579854" y="4420878"/>
            <a:ext cx="283519" cy="806664"/>
            <a:chOff x="587474" y="2542186"/>
            <a:chExt cx="654084" cy="2152289"/>
          </a:xfrm>
          <a:solidFill>
            <a:schemeClr val="bg1"/>
          </a:solidFill>
        </p:grpSpPr>
        <p:sp>
          <p:nvSpPr>
            <p:cNvPr id="1166" name="Oval 116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67" name="Straight Connector 1166"/>
            <p:cNvCxnSpPr>
              <a:stCxn id="116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68" name="Straight Connector 116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69" name="Straight Connector 116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70" name="Straight Connector 116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71" name="Straight Connector 117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7" name="Picture 6"/>
          <p:cNvPicPr>
            <a:picLocks noChangeAspect="1"/>
          </p:cNvPicPr>
          <p:nvPr/>
        </p:nvPicPr>
        <p:blipFill>
          <a:blip r:embed="rId3"/>
          <a:stretch>
            <a:fillRect/>
          </a:stretch>
        </p:blipFill>
        <p:spPr>
          <a:xfrm>
            <a:off x="41077" y="1171362"/>
            <a:ext cx="622300" cy="673100"/>
          </a:xfrm>
          <a:prstGeom prst="rect">
            <a:avLst/>
          </a:prstGeom>
          <a:effectLst/>
        </p:spPr>
      </p:pic>
      <p:pic>
        <p:nvPicPr>
          <p:cNvPr id="10" name="Picture 9"/>
          <p:cNvPicPr>
            <a:picLocks noChangeAspect="1"/>
          </p:cNvPicPr>
          <p:nvPr/>
        </p:nvPicPr>
        <p:blipFill>
          <a:blip r:embed="rId4"/>
          <a:stretch>
            <a:fillRect/>
          </a:stretch>
        </p:blipFill>
        <p:spPr>
          <a:xfrm>
            <a:off x="8356600" y="2899040"/>
            <a:ext cx="634025" cy="682796"/>
          </a:xfrm>
          <a:prstGeom prst="rect">
            <a:avLst/>
          </a:prstGeom>
        </p:spPr>
      </p:pic>
      <p:sp>
        <p:nvSpPr>
          <p:cNvPr id="12" name="Oval 11"/>
          <p:cNvSpPr/>
          <p:nvPr/>
        </p:nvSpPr>
        <p:spPr>
          <a:xfrm>
            <a:off x="12700" y="1184062"/>
            <a:ext cx="646725" cy="632396"/>
          </a:xfrm>
          <a:prstGeom prst="ellipse">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9" name="Oval 708"/>
          <p:cNvSpPr/>
          <p:nvPr/>
        </p:nvSpPr>
        <p:spPr>
          <a:xfrm>
            <a:off x="8331200" y="2936687"/>
            <a:ext cx="646725" cy="632396"/>
          </a:xfrm>
          <a:prstGeom prst="ellipse">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500092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Picture 7"/>
          <p:cNvPicPr>
            <a:picLocks noChangeAspect="1"/>
          </p:cNvPicPr>
          <p:nvPr/>
        </p:nvPicPr>
        <p:blipFill>
          <a:blip r:embed="rId3"/>
          <a:stretch>
            <a:fillRect/>
          </a:stretch>
        </p:blipFill>
        <p:spPr>
          <a:xfrm>
            <a:off x="2755900" y="698500"/>
            <a:ext cx="5118100" cy="4000500"/>
          </a:xfrm>
          <a:prstGeom prst="rect">
            <a:avLst/>
          </a:prstGeom>
        </p:spPr>
      </p:pic>
      <p:grpSp>
        <p:nvGrpSpPr>
          <p:cNvPr id="36" name="Group 35"/>
          <p:cNvGrpSpPr/>
          <p:nvPr/>
        </p:nvGrpSpPr>
        <p:grpSpPr>
          <a:xfrm>
            <a:off x="2062524" y="4937734"/>
            <a:ext cx="650677" cy="1224000"/>
            <a:chOff x="965200" y="4917862"/>
            <a:chExt cx="650677" cy="1224000"/>
          </a:xfrm>
        </p:grpSpPr>
        <p:grpSp>
          <p:nvGrpSpPr>
            <p:cNvPr id="17" name="Group 16"/>
            <p:cNvGrpSpPr/>
            <p:nvPr/>
          </p:nvGrpSpPr>
          <p:grpSpPr>
            <a:xfrm>
              <a:off x="1134285" y="5335198"/>
              <a:ext cx="283519" cy="806664"/>
              <a:chOff x="587474" y="2542186"/>
              <a:chExt cx="654084" cy="2152289"/>
            </a:xfrm>
            <a:solidFill>
              <a:schemeClr val="bg1"/>
            </a:solidFill>
          </p:grpSpPr>
          <p:sp>
            <p:nvSpPr>
              <p:cNvPr id="18" name="Oval 17"/>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9" name="Straight Connector 18"/>
              <p:cNvCxnSpPr>
                <a:stCxn id="18"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pic>
          <p:nvPicPr>
            <p:cNvPr id="24" name="Picture 23"/>
            <p:cNvPicPr>
              <a:picLocks noChangeAspect="1"/>
            </p:cNvPicPr>
            <p:nvPr/>
          </p:nvPicPr>
          <p:blipFill>
            <a:blip r:embed="rId4"/>
            <a:stretch>
              <a:fillRect/>
            </a:stretch>
          </p:blipFill>
          <p:spPr>
            <a:xfrm>
              <a:off x="993577" y="4917862"/>
              <a:ext cx="622300" cy="673100"/>
            </a:xfrm>
            <a:prstGeom prst="rect">
              <a:avLst/>
            </a:prstGeom>
            <a:effectLst/>
          </p:spPr>
        </p:pic>
        <p:sp>
          <p:nvSpPr>
            <p:cNvPr id="25" name="Oval 24"/>
            <p:cNvSpPr/>
            <p:nvPr/>
          </p:nvSpPr>
          <p:spPr>
            <a:xfrm>
              <a:off x="965200" y="4930562"/>
              <a:ext cx="646725" cy="632396"/>
            </a:xfrm>
            <a:prstGeom prst="ellipse">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5" name="Group 34"/>
          <p:cNvGrpSpPr/>
          <p:nvPr/>
        </p:nvGrpSpPr>
        <p:grpSpPr>
          <a:xfrm>
            <a:off x="2926124" y="4902668"/>
            <a:ext cx="659425" cy="1259066"/>
            <a:chOff x="8331200" y="2899040"/>
            <a:chExt cx="659425" cy="1259066"/>
          </a:xfrm>
        </p:grpSpPr>
        <p:grpSp>
          <p:nvGrpSpPr>
            <p:cNvPr id="26" name="Group 25"/>
            <p:cNvGrpSpPr/>
            <p:nvPr/>
          </p:nvGrpSpPr>
          <p:grpSpPr>
            <a:xfrm>
              <a:off x="8553199" y="3351442"/>
              <a:ext cx="283519" cy="806664"/>
              <a:chOff x="587474" y="2542186"/>
              <a:chExt cx="654084" cy="2152289"/>
            </a:xfrm>
            <a:solidFill>
              <a:schemeClr val="bg1"/>
            </a:solidFill>
          </p:grpSpPr>
          <p:sp>
            <p:nvSpPr>
              <p:cNvPr id="27" name="Oval 26"/>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28" name="Straight Connector 27"/>
              <p:cNvCxnSpPr>
                <a:stCxn id="27"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pic>
          <p:nvPicPr>
            <p:cNvPr id="33" name="Picture 32"/>
            <p:cNvPicPr>
              <a:picLocks noChangeAspect="1"/>
            </p:cNvPicPr>
            <p:nvPr/>
          </p:nvPicPr>
          <p:blipFill>
            <a:blip r:embed="rId5"/>
            <a:stretch>
              <a:fillRect/>
            </a:stretch>
          </p:blipFill>
          <p:spPr>
            <a:xfrm>
              <a:off x="8356600" y="2899040"/>
              <a:ext cx="634025" cy="682796"/>
            </a:xfrm>
            <a:prstGeom prst="rect">
              <a:avLst/>
            </a:prstGeom>
          </p:spPr>
        </p:pic>
        <p:sp>
          <p:nvSpPr>
            <p:cNvPr id="34" name="Oval 33"/>
            <p:cNvSpPr/>
            <p:nvPr/>
          </p:nvSpPr>
          <p:spPr>
            <a:xfrm>
              <a:off x="8331200" y="2936687"/>
              <a:ext cx="646725" cy="632396"/>
            </a:xfrm>
            <a:prstGeom prst="ellipse">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6877533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6" name="Rectangle 5"/>
          <p:cNvSpPr/>
          <p:nvPr/>
        </p:nvSpPr>
        <p:spPr>
          <a:xfrm>
            <a:off x="2349500" y="1117600"/>
            <a:ext cx="558800" cy="596900"/>
          </a:xfrm>
          <a:prstGeom prst="rect">
            <a:avLst/>
          </a:prstGeom>
          <a:no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305300" y="3200400"/>
            <a:ext cx="558800" cy="596900"/>
          </a:xfrm>
          <a:prstGeom prst="rect">
            <a:avLst/>
          </a:prstGeom>
          <a:no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22470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485900" y="0"/>
            <a:ext cx="5892800" cy="4419600"/>
          </a:xfrm>
          <a:prstGeom prst="rect">
            <a:avLst/>
          </a:prstGeom>
        </p:spPr>
      </p:pic>
      <p:sp>
        <p:nvSpPr>
          <p:cNvPr id="4" name="Rectangle 3"/>
          <p:cNvSpPr/>
          <p:nvPr/>
        </p:nvSpPr>
        <p:spPr>
          <a:xfrm>
            <a:off x="1295400" y="4152037"/>
            <a:ext cx="7137400" cy="1200329"/>
          </a:xfrm>
          <a:prstGeom prst="rect">
            <a:avLst/>
          </a:prstGeom>
        </p:spPr>
        <p:txBody>
          <a:bodyPr wrap="square">
            <a:spAutoFit/>
          </a:bodyPr>
          <a:lstStyle/>
          <a:p>
            <a:endParaRPr lang="en-US" dirty="0"/>
          </a:p>
          <a:p>
            <a:r>
              <a:rPr lang="en-US" dirty="0"/>
              <a:t>Learning resources, mentors and workshops should be freely available to everyone, whether absolute beginner or professional seeking more awesomeness.</a:t>
            </a:r>
          </a:p>
        </p:txBody>
      </p:sp>
    </p:spTree>
    <p:extLst>
      <p:ext uri="{BB962C8B-B14F-4D97-AF65-F5344CB8AC3E}">
        <p14:creationId xmlns:p14="http://schemas.microsoft.com/office/powerpoint/2010/main" val="29846285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8900" y="427038"/>
            <a:ext cx="9055100" cy="5632311"/>
          </a:xfrm>
          <a:prstGeom prst="rect">
            <a:avLst/>
          </a:prstGeom>
          <a:noFill/>
        </p:spPr>
        <p:txBody>
          <a:bodyPr wrap="square" rtlCol="0">
            <a:spAutoFit/>
          </a:bodyPr>
          <a:lstStyle/>
          <a:p>
            <a:pPr algn="ctr"/>
            <a:r>
              <a:rPr lang="en-US" sz="12000" dirty="0">
                <a:solidFill>
                  <a:srgbClr val="FF0000"/>
                </a:solidFill>
              </a:rPr>
              <a:t>t</a:t>
            </a:r>
            <a:r>
              <a:rPr lang="en-US" sz="12000" dirty="0" smtClean="0">
                <a:solidFill>
                  <a:srgbClr val="FF0000"/>
                </a:solidFill>
              </a:rPr>
              <a:t>ransparency</a:t>
            </a:r>
          </a:p>
          <a:p>
            <a:pPr algn="ctr"/>
            <a:r>
              <a:rPr lang="en-US" sz="12000" dirty="0">
                <a:solidFill>
                  <a:srgbClr val="FF0000"/>
                </a:solidFill>
              </a:rPr>
              <a:t>d</a:t>
            </a:r>
            <a:r>
              <a:rPr lang="en-US" sz="12000" dirty="0" smtClean="0">
                <a:solidFill>
                  <a:srgbClr val="FF0000"/>
                </a:solidFill>
              </a:rPr>
              <a:t>iversity</a:t>
            </a:r>
          </a:p>
          <a:p>
            <a:pPr algn="ctr"/>
            <a:r>
              <a:rPr lang="en-US" sz="12000" dirty="0" smtClean="0">
                <a:solidFill>
                  <a:srgbClr val="FF0000"/>
                </a:solidFill>
              </a:rPr>
              <a:t>collaboration</a:t>
            </a:r>
          </a:p>
        </p:txBody>
      </p:sp>
    </p:spTree>
    <p:extLst>
      <p:ext uri="{BB962C8B-B14F-4D97-AF65-F5344CB8AC3E}">
        <p14:creationId xmlns:p14="http://schemas.microsoft.com/office/powerpoint/2010/main" val="336802977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pSp>
        <p:nvGrpSpPr>
          <p:cNvPr id="18" name="Group 17"/>
          <p:cNvGrpSpPr/>
          <p:nvPr/>
        </p:nvGrpSpPr>
        <p:grpSpPr>
          <a:xfrm>
            <a:off x="1161240" y="1481842"/>
            <a:ext cx="283519" cy="806664"/>
            <a:chOff x="587474" y="2542186"/>
            <a:chExt cx="654084" cy="2152289"/>
          </a:xfrm>
          <a:solidFill>
            <a:schemeClr val="bg1"/>
          </a:solidFill>
        </p:grpSpPr>
        <p:sp>
          <p:nvSpPr>
            <p:cNvPr id="4" name="Oval 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6" name="Straight Connector 5"/>
            <p:cNvCxnSpPr>
              <a:stCxn id="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9" name="Group 18"/>
          <p:cNvGrpSpPr/>
          <p:nvPr/>
        </p:nvGrpSpPr>
        <p:grpSpPr>
          <a:xfrm>
            <a:off x="2288810" y="1515233"/>
            <a:ext cx="283519" cy="806664"/>
            <a:chOff x="587474" y="2542186"/>
            <a:chExt cx="654084" cy="2152289"/>
          </a:xfrm>
          <a:solidFill>
            <a:schemeClr val="bg1"/>
          </a:solidFill>
        </p:grpSpPr>
        <p:sp>
          <p:nvSpPr>
            <p:cNvPr id="20" name="Oval 1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21" name="Straight Connector 20"/>
            <p:cNvCxnSpPr>
              <a:stCxn id="2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8" name="Group 77"/>
          <p:cNvGrpSpPr/>
          <p:nvPr/>
        </p:nvGrpSpPr>
        <p:grpSpPr>
          <a:xfrm>
            <a:off x="1555343" y="1507912"/>
            <a:ext cx="283519" cy="806664"/>
            <a:chOff x="587474" y="2542186"/>
            <a:chExt cx="654084" cy="2152289"/>
          </a:xfrm>
          <a:solidFill>
            <a:schemeClr val="bg1"/>
          </a:solidFill>
        </p:grpSpPr>
        <p:sp>
          <p:nvSpPr>
            <p:cNvPr id="79" name="Oval 78"/>
            <p:cNvSpPr/>
            <p:nvPr/>
          </p:nvSpPr>
          <p:spPr>
            <a:xfrm>
              <a:off x="587474" y="2542186"/>
              <a:ext cx="539917" cy="525632"/>
            </a:xfrm>
            <a:prstGeom prst="ellipse">
              <a:avLst/>
            </a:prstGeom>
            <a:grpFill/>
            <a:ln w="571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0" name="Straight Connector 79"/>
            <p:cNvCxnSpPr>
              <a:stCxn id="79" idx="4"/>
            </p:cNvCxnSpPr>
            <p:nvPr/>
          </p:nvCxnSpPr>
          <p:spPr>
            <a:xfrm>
              <a:off x="857433" y="3067818"/>
              <a:ext cx="0" cy="870404"/>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V="1">
              <a:off x="587474" y="3938222"/>
              <a:ext cx="269959"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870517" y="3938222"/>
              <a:ext cx="371041"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V="1">
              <a:off x="587474" y="3181969"/>
              <a:ext cx="269959"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870517" y="3181969"/>
              <a:ext cx="371041"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85" name="Group 84"/>
          <p:cNvGrpSpPr/>
          <p:nvPr/>
        </p:nvGrpSpPr>
        <p:grpSpPr>
          <a:xfrm>
            <a:off x="1925558" y="1584753"/>
            <a:ext cx="283519" cy="806664"/>
            <a:chOff x="587474" y="2542186"/>
            <a:chExt cx="654084" cy="2152289"/>
          </a:xfrm>
          <a:solidFill>
            <a:schemeClr val="bg1"/>
          </a:solidFill>
        </p:grpSpPr>
        <p:sp>
          <p:nvSpPr>
            <p:cNvPr id="86" name="Oval 8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7" name="Straight Connector 86"/>
            <p:cNvCxnSpPr>
              <a:stCxn id="8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2" name="Group 91"/>
          <p:cNvGrpSpPr/>
          <p:nvPr/>
        </p:nvGrpSpPr>
        <p:grpSpPr>
          <a:xfrm>
            <a:off x="2628595" y="1550122"/>
            <a:ext cx="283519" cy="806664"/>
            <a:chOff x="587474" y="2542186"/>
            <a:chExt cx="654084" cy="2152289"/>
          </a:xfrm>
          <a:solidFill>
            <a:schemeClr val="bg1"/>
          </a:solidFill>
        </p:grpSpPr>
        <p:sp>
          <p:nvSpPr>
            <p:cNvPr id="93" name="Oval 92"/>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4" name="Straight Connector 93"/>
            <p:cNvCxnSpPr>
              <a:stCxn id="93"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89" name="Group 488"/>
          <p:cNvGrpSpPr/>
          <p:nvPr/>
        </p:nvGrpSpPr>
        <p:grpSpPr>
          <a:xfrm>
            <a:off x="2944508" y="1490855"/>
            <a:ext cx="283519" cy="806664"/>
            <a:chOff x="587474" y="2542186"/>
            <a:chExt cx="654084" cy="2152289"/>
          </a:xfrm>
          <a:solidFill>
            <a:schemeClr val="bg1"/>
          </a:solidFill>
        </p:grpSpPr>
        <p:sp>
          <p:nvSpPr>
            <p:cNvPr id="490" name="Oval 489"/>
            <p:cNvSpPr/>
            <p:nvPr/>
          </p:nvSpPr>
          <p:spPr>
            <a:xfrm>
              <a:off x="587474" y="2542186"/>
              <a:ext cx="539917" cy="525632"/>
            </a:xfrm>
            <a:prstGeom prst="ellipse">
              <a:avLst/>
            </a:prstGeom>
            <a:grpFill/>
            <a:ln w="571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491" name="Straight Connector 490"/>
            <p:cNvCxnSpPr>
              <a:stCxn id="490" idx="4"/>
            </p:cNvCxnSpPr>
            <p:nvPr/>
          </p:nvCxnSpPr>
          <p:spPr>
            <a:xfrm>
              <a:off x="857433" y="3067818"/>
              <a:ext cx="0" cy="870404"/>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92" name="Straight Connector 491"/>
            <p:cNvCxnSpPr/>
            <p:nvPr/>
          </p:nvCxnSpPr>
          <p:spPr>
            <a:xfrm flipV="1">
              <a:off x="587474" y="3938222"/>
              <a:ext cx="269959"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93" name="Straight Connector 492"/>
            <p:cNvCxnSpPr/>
            <p:nvPr/>
          </p:nvCxnSpPr>
          <p:spPr>
            <a:xfrm>
              <a:off x="870517" y="3938222"/>
              <a:ext cx="371041"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94" name="Straight Connector 493"/>
            <p:cNvCxnSpPr/>
            <p:nvPr/>
          </p:nvCxnSpPr>
          <p:spPr>
            <a:xfrm flipV="1">
              <a:off x="587474" y="3181969"/>
              <a:ext cx="269959"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95" name="Straight Connector 494"/>
            <p:cNvCxnSpPr/>
            <p:nvPr/>
          </p:nvCxnSpPr>
          <p:spPr>
            <a:xfrm>
              <a:off x="870517" y="3181969"/>
              <a:ext cx="371041"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496" name="Group 495"/>
          <p:cNvGrpSpPr/>
          <p:nvPr/>
        </p:nvGrpSpPr>
        <p:grpSpPr>
          <a:xfrm>
            <a:off x="3313766" y="1532613"/>
            <a:ext cx="283519" cy="806664"/>
            <a:chOff x="587474" y="2542186"/>
            <a:chExt cx="654084" cy="2152289"/>
          </a:xfrm>
          <a:solidFill>
            <a:schemeClr val="bg1"/>
          </a:solidFill>
        </p:grpSpPr>
        <p:sp>
          <p:nvSpPr>
            <p:cNvPr id="497" name="Oval 496"/>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498" name="Straight Connector 497"/>
            <p:cNvCxnSpPr>
              <a:stCxn id="497"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9" name="Straight Connector 498"/>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0" name="Straight Connector 499"/>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1" name="Straight Connector 500"/>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2" name="Straight Connector 501"/>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03" name="Group 502"/>
          <p:cNvGrpSpPr/>
          <p:nvPr/>
        </p:nvGrpSpPr>
        <p:grpSpPr>
          <a:xfrm>
            <a:off x="821456" y="1563971"/>
            <a:ext cx="283519" cy="806664"/>
            <a:chOff x="587474" y="2542186"/>
            <a:chExt cx="654084" cy="2152289"/>
          </a:xfrm>
          <a:solidFill>
            <a:schemeClr val="bg1"/>
          </a:solidFill>
        </p:grpSpPr>
        <p:sp>
          <p:nvSpPr>
            <p:cNvPr id="504" name="Oval 50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05" name="Straight Connector 504"/>
            <p:cNvCxnSpPr>
              <a:stCxn id="50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6" name="Straight Connector 50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7" name="Straight Connector 50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8" name="Straight Connector 50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9" name="Straight Connector 50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17" name="Group 516"/>
          <p:cNvGrpSpPr/>
          <p:nvPr/>
        </p:nvGrpSpPr>
        <p:grpSpPr>
          <a:xfrm>
            <a:off x="3675945" y="1511832"/>
            <a:ext cx="283519" cy="806664"/>
            <a:chOff x="587474" y="2542186"/>
            <a:chExt cx="654084" cy="2152289"/>
          </a:xfrm>
          <a:solidFill>
            <a:schemeClr val="bg1"/>
          </a:solidFill>
        </p:grpSpPr>
        <p:sp>
          <p:nvSpPr>
            <p:cNvPr id="518" name="Oval 51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19" name="Straight Connector 518"/>
            <p:cNvCxnSpPr>
              <a:stCxn id="51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0" name="Straight Connector 51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1" name="Straight Connector 52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2" name="Straight Connector 52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3" name="Straight Connector 52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31" name="Group 530"/>
          <p:cNvGrpSpPr/>
          <p:nvPr/>
        </p:nvGrpSpPr>
        <p:grpSpPr>
          <a:xfrm>
            <a:off x="3998316" y="1563971"/>
            <a:ext cx="283519" cy="806664"/>
            <a:chOff x="587474" y="2542186"/>
            <a:chExt cx="654084" cy="2152289"/>
          </a:xfrm>
          <a:solidFill>
            <a:schemeClr val="bg1"/>
          </a:solidFill>
        </p:grpSpPr>
        <p:sp>
          <p:nvSpPr>
            <p:cNvPr id="532" name="Oval 531"/>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33" name="Straight Connector 532"/>
            <p:cNvCxnSpPr>
              <a:stCxn id="532"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34" name="Straight Connector 533"/>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35" name="Straight Connector 534"/>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36" name="Straight Connector 535"/>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37" name="Straight Connector 536"/>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540" name="Group 539"/>
          <p:cNvGrpSpPr/>
          <p:nvPr/>
        </p:nvGrpSpPr>
        <p:grpSpPr>
          <a:xfrm>
            <a:off x="4710021" y="1481842"/>
            <a:ext cx="283519" cy="806664"/>
            <a:chOff x="587474" y="2542186"/>
            <a:chExt cx="654084" cy="2152289"/>
          </a:xfrm>
          <a:solidFill>
            <a:schemeClr val="bg1"/>
          </a:solidFill>
        </p:grpSpPr>
        <p:sp>
          <p:nvSpPr>
            <p:cNvPr id="604" name="Oval 60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605" name="Straight Connector 604"/>
            <p:cNvCxnSpPr>
              <a:stCxn id="60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6" name="Straight Connector 60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7" name="Straight Connector 60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8" name="Straight Connector 60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9" name="Straight Connector 60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1" name="Group 540"/>
          <p:cNvGrpSpPr/>
          <p:nvPr/>
        </p:nvGrpSpPr>
        <p:grpSpPr>
          <a:xfrm>
            <a:off x="5837591" y="1515233"/>
            <a:ext cx="283519" cy="806664"/>
            <a:chOff x="587474" y="2542186"/>
            <a:chExt cx="654084" cy="2152289"/>
          </a:xfrm>
          <a:solidFill>
            <a:schemeClr val="bg1"/>
          </a:solidFill>
        </p:grpSpPr>
        <p:sp>
          <p:nvSpPr>
            <p:cNvPr id="598" name="Oval 59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99" name="Straight Connector 598"/>
            <p:cNvCxnSpPr>
              <a:stCxn id="59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0" name="Straight Connector 59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1" name="Straight Connector 60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2" name="Straight Connector 60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3" name="Straight Connector 60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2" name="Group 541"/>
          <p:cNvGrpSpPr/>
          <p:nvPr/>
        </p:nvGrpSpPr>
        <p:grpSpPr>
          <a:xfrm>
            <a:off x="5104124" y="1507912"/>
            <a:ext cx="283519" cy="806664"/>
            <a:chOff x="587474" y="2542186"/>
            <a:chExt cx="654084" cy="2152289"/>
          </a:xfrm>
          <a:solidFill>
            <a:schemeClr val="bg1"/>
          </a:solidFill>
        </p:grpSpPr>
        <p:sp>
          <p:nvSpPr>
            <p:cNvPr id="592" name="Oval 591"/>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93" name="Straight Connector 592"/>
            <p:cNvCxnSpPr>
              <a:stCxn id="592"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94" name="Straight Connector 593"/>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95" name="Straight Connector 594"/>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96" name="Straight Connector 595"/>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97" name="Straight Connector 596"/>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543" name="Group 542"/>
          <p:cNvGrpSpPr/>
          <p:nvPr/>
        </p:nvGrpSpPr>
        <p:grpSpPr>
          <a:xfrm>
            <a:off x="5474339" y="1584753"/>
            <a:ext cx="283519" cy="806664"/>
            <a:chOff x="587474" y="2542186"/>
            <a:chExt cx="654084" cy="2152289"/>
          </a:xfrm>
          <a:solidFill>
            <a:schemeClr val="bg1"/>
          </a:solidFill>
        </p:grpSpPr>
        <p:sp>
          <p:nvSpPr>
            <p:cNvPr id="586" name="Oval 58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87" name="Straight Connector 586"/>
            <p:cNvCxnSpPr>
              <a:stCxn id="58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8" name="Straight Connector 58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9" name="Straight Connector 58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0" name="Straight Connector 58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1" name="Straight Connector 59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4" name="Group 543"/>
          <p:cNvGrpSpPr/>
          <p:nvPr/>
        </p:nvGrpSpPr>
        <p:grpSpPr>
          <a:xfrm>
            <a:off x="6177375" y="1572695"/>
            <a:ext cx="283519" cy="806664"/>
            <a:chOff x="587474" y="2542186"/>
            <a:chExt cx="654084" cy="2152289"/>
          </a:xfrm>
          <a:solidFill>
            <a:schemeClr val="bg1"/>
          </a:solidFill>
        </p:grpSpPr>
        <p:sp>
          <p:nvSpPr>
            <p:cNvPr id="580" name="Oval 57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81" name="Straight Connector 580"/>
            <p:cNvCxnSpPr>
              <a:stCxn id="58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2" name="Straight Connector 58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3" name="Straight Connector 58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4" name="Straight Connector 58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5" name="Straight Connector 58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5" name="Group 544"/>
          <p:cNvGrpSpPr/>
          <p:nvPr/>
        </p:nvGrpSpPr>
        <p:grpSpPr>
          <a:xfrm>
            <a:off x="6493288" y="1490855"/>
            <a:ext cx="283519" cy="806664"/>
            <a:chOff x="587474" y="2542186"/>
            <a:chExt cx="654084" cy="2152289"/>
          </a:xfrm>
          <a:solidFill>
            <a:schemeClr val="bg1"/>
          </a:solidFill>
        </p:grpSpPr>
        <p:sp>
          <p:nvSpPr>
            <p:cNvPr id="574" name="Oval 57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75" name="Straight Connector 574"/>
            <p:cNvCxnSpPr>
              <a:stCxn id="57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6" name="Straight Connector 57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7" name="Straight Connector 57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8" name="Straight Connector 57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9" name="Straight Connector 57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6" name="Group 545"/>
          <p:cNvGrpSpPr/>
          <p:nvPr/>
        </p:nvGrpSpPr>
        <p:grpSpPr>
          <a:xfrm>
            <a:off x="6862547" y="1577759"/>
            <a:ext cx="283519" cy="806664"/>
            <a:chOff x="587474" y="2542186"/>
            <a:chExt cx="654084" cy="2152289"/>
          </a:xfrm>
          <a:solidFill>
            <a:schemeClr val="bg1"/>
          </a:solidFill>
        </p:grpSpPr>
        <p:sp>
          <p:nvSpPr>
            <p:cNvPr id="568" name="Oval 567"/>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69" name="Straight Connector 568"/>
            <p:cNvCxnSpPr>
              <a:stCxn id="568"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70" name="Straight Connector 569"/>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71" name="Straight Connector 570"/>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72" name="Straight Connector 571"/>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73" name="Straight Connector 572"/>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547" name="Group 546"/>
          <p:cNvGrpSpPr/>
          <p:nvPr/>
        </p:nvGrpSpPr>
        <p:grpSpPr>
          <a:xfrm>
            <a:off x="4370237" y="1563971"/>
            <a:ext cx="283519" cy="806664"/>
            <a:chOff x="587474" y="2542186"/>
            <a:chExt cx="654084" cy="2152289"/>
          </a:xfrm>
          <a:solidFill>
            <a:schemeClr val="bg1"/>
          </a:solidFill>
        </p:grpSpPr>
        <p:sp>
          <p:nvSpPr>
            <p:cNvPr id="562" name="Oval 56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63" name="Straight Connector 562"/>
            <p:cNvCxnSpPr>
              <a:stCxn id="56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4" name="Straight Connector 56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5" name="Straight Connector 56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6" name="Straight Connector 56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7" name="Straight Connector 56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8" name="Group 547"/>
          <p:cNvGrpSpPr/>
          <p:nvPr/>
        </p:nvGrpSpPr>
        <p:grpSpPr>
          <a:xfrm>
            <a:off x="7224725" y="1511832"/>
            <a:ext cx="283519" cy="806664"/>
            <a:chOff x="587474" y="2542186"/>
            <a:chExt cx="654084" cy="2152289"/>
          </a:xfrm>
          <a:solidFill>
            <a:schemeClr val="bg1"/>
          </a:solidFill>
        </p:grpSpPr>
        <p:sp>
          <p:nvSpPr>
            <p:cNvPr id="556" name="Oval 555"/>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57" name="Straight Connector 556"/>
            <p:cNvCxnSpPr>
              <a:stCxn id="556"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58" name="Straight Connector 557"/>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59" name="Straight Connector 558"/>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60" name="Straight Connector 559"/>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61" name="Straight Connector 560"/>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549" name="Group 548"/>
          <p:cNvGrpSpPr/>
          <p:nvPr/>
        </p:nvGrpSpPr>
        <p:grpSpPr>
          <a:xfrm>
            <a:off x="7547097" y="1563971"/>
            <a:ext cx="283519" cy="806664"/>
            <a:chOff x="587474" y="2542186"/>
            <a:chExt cx="654084" cy="2152289"/>
          </a:xfrm>
          <a:solidFill>
            <a:schemeClr val="bg1"/>
          </a:solidFill>
        </p:grpSpPr>
        <p:sp>
          <p:nvSpPr>
            <p:cNvPr id="550" name="Oval 54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51" name="Straight Connector 550"/>
            <p:cNvCxnSpPr>
              <a:stCxn id="55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2" name="Straight Connector 55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3" name="Straight Connector 55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4" name="Straight Connector 55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5" name="Straight Connector 55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52" name="Group 751"/>
          <p:cNvGrpSpPr/>
          <p:nvPr/>
        </p:nvGrpSpPr>
        <p:grpSpPr>
          <a:xfrm>
            <a:off x="524037" y="1635127"/>
            <a:ext cx="283519" cy="806664"/>
            <a:chOff x="587474" y="2542186"/>
            <a:chExt cx="654084" cy="2152289"/>
          </a:xfrm>
          <a:solidFill>
            <a:schemeClr val="bg1"/>
          </a:solidFill>
        </p:grpSpPr>
        <p:sp>
          <p:nvSpPr>
            <p:cNvPr id="753" name="Oval 752"/>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754" name="Straight Connector 753"/>
            <p:cNvCxnSpPr>
              <a:stCxn id="753"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5" name="Straight Connector 754"/>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6" name="Straight Connector 755"/>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7" name="Straight Connector 756"/>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8" name="Straight Connector 757"/>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59" name="Group 758"/>
          <p:cNvGrpSpPr/>
          <p:nvPr/>
        </p:nvGrpSpPr>
        <p:grpSpPr>
          <a:xfrm>
            <a:off x="7878626" y="1515233"/>
            <a:ext cx="283519" cy="806664"/>
            <a:chOff x="587474" y="2542186"/>
            <a:chExt cx="654084" cy="2152289"/>
          </a:xfrm>
          <a:solidFill>
            <a:schemeClr val="bg1"/>
          </a:solidFill>
        </p:grpSpPr>
        <p:sp>
          <p:nvSpPr>
            <p:cNvPr id="760" name="Oval 75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761" name="Straight Connector 760"/>
            <p:cNvCxnSpPr>
              <a:stCxn id="76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2" name="Straight Connector 76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3" name="Straight Connector 76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4" name="Straight Connector 76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5" name="Straight Connector 76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66" name="Group 765"/>
          <p:cNvGrpSpPr/>
          <p:nvPr/>
        </p:nvGrpSpPr>
        <p:grpSpPr>
          <a:xfrm>
            <a:off x="8223771" y="1550122"/>
            <a:ext cx="283519" cy="806664"/>
            <a:chOff x="587474" y="2542186"/>
            <a:chExt cx="654084" cy="2152289"/>
          </a:xfrm>
          <a:solidFill>
            <a:schemeClr val="bg1"/>
          </a:solidFill>
        </p:grpSpPr>
        <p:sp>
          <p:nvSpPr>
            <p:cNvPr id="767" name="Oval 766"/>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768" name="Straight Connector 767"/>
            <p:cNvCxnSpPr>
              <a:stCxn id="767"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9" name="Straight Connector 768"/>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0" name="Straight Connector 769"/>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1" name="Straight Connector 770"/>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2" name="Straight Connector 771"/>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73" name="Group 772"/>
          <p:cNvGrpSpPr/>
          <p:nvPr/>
        </p:nvGrpSpPr>
        <p:grpSpPr>
          <a:xfrm>
            <a:off x="181785" y="1588698"/>
            <a:ext cx="283519" cy="806664"/>
            <a:chOff x="587474" y="2542186"/>
            <a:chExt cx="654084" cy="2152289"/>
          </a:xfrm>
          <a:solidFill>
            <a:schemeClr val="bg1"/>
          </a:solidFill>
        </p:grpSpPr>
        <p:sp>
          <p:nvSpPr>
            <p:cNvPr id="774" name="Oval 773"/>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775" name="Straight Connector 774"/>
            <p:cNvCxnSpPr>
              <a:stCxn id="774"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76" name="Straight Connector 775"/>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77" name="Straight Connector 776"/>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78" name="Straight Connector 777"/>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79" name="Straight Connector 778"/>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780" name="Group 779"/>
          <p:cNvGrpSpPr/>
          <p:nvPr/>
        </p:nvGrpSpPr>
        <p:grpSpPr>
          <a:xfrm>
            <a:off x="8526428" y="1481842"/>
            <a:ext cx="283519" cy="806664"/>
            <a:chOff x="587474" y="2542186"/>
            <a:chExt cx="654084" cy="2152289"/>
          </a:xfrm>
          <a:solidFill>
            <a:schemeClr val="bg1"/>
          </a:solidFill>
        </p:grpSpPr>
        <p:sp>
          <p:nvSpPr>
            <p:cNvPr id="781" name="Oval 780"/>
            <p:cNvSpPr/>
            <p:nvPr/>
          </p:nvSpPr>
          <p:spPr>
            <a:xfrm>
              <a:off x="587474" y="2542186"/>
              <a:ext cx="539917" cy="525632"/>
            </a:xfrm>
            <a:prstGeom prst="ellipse">
              <a:avLst/>
            </a:prstGeom>
            <a:grpFill/>
            <a:ln w="571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782" name="Straight Connector 781"/>
            <p:cNvCxnSpPr>
              <a:stCxn id="781" idx="4"/>
            </p:cNvCxnSpPr>
            <p:nvPr/>
          </p:nvCxnSpPr>
          <p:spPr>
            <a:xfrm>
              <a:off x="857433" y="3067818"/>
              <a:ext cx="0" cy="870404"/>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83" name="Straight Connector 782"/>
            <p:cNvCxnSpPr/>
            <p:nvPr/>
          </p:nvCxnSpPr>
          <p:spPr>
            <a:xfrm flipV="1">
              <a:off x="587474" y="3938222"/>
              <a:ext cx="269959"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84" name="Straight Connector 783"/>
            <p:cNvCxnSpPr/>
            <p:nvPr/>
          </p:nvCxnSpPr>
          <p:spPr>
            <a:xfrm>
              <a:off x="870517" y="3938222"/>
              <a:ext cx="371041"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85" name="Straight Connector 784"/>
            <p:cNvCxnSpPr/>
            <p:nvPr/>
          </p:nvCxnSpPr>
          <p:spPr>
            <a:xfrm flipV="1">
              <a:off x="587474" y="3181969"/>
              <a:ext cx="269959"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86" name="Straight Connector 785"/>
            <p:cNvCxnSpPr/>
            <p:nvPr/>
          </p:nvCxnSpPr>
          <p:spPr>
            <a:xfrm>
              <a:off x="870517" y="3181969"/>
              <a:ext cx="371041"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789" name="Group 788"/>
          <p:cNvGrpSpPr/>
          <p:nvPr/>
        </p:nvGrpSpPr>
        <p:grpSpPr>
          <a:xfrm>
            <a:off x="1264153" y="2395362"/>
            <a:ext cx="283519" cy="806664"/>
            <a:chOff x="587474" y="2542186"/>
            <a:chExt cx="654084" cy="2152289"/>
          </a:xfrm>
          <a:solidFill>
            <a:schemeClr val="bg1"/>
          </a:solidFill>
        </p:grpSpPr>
        <p:sp>
          <p:nvSpPr>
            <p:cNvPr id="958" name="Oval 957"/>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59" name="Straight Connector 958"/>
            <p:cNvCxnSpPr>
              <a:stCxn id="958"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60" name="Straight Connector 959"/>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61" name="Straight Connector 960"/>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62" name="Straight Connector 961"/>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63" name="Straight Connector 962"/>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790" name="Group 789"/>
          <p:cNvGrpSpPr/>
          <p:nvPr/>
        </p:nvGrpSpPr>
        <p:grpSpPr>
          <a:xfrm>
            <a:off x="2391723" y="2428753"/>
            <a:ext cx="283519" cy="806664"/>
            <a:chOff x="587474" y="2542186"/>
            <a:chExt cx="654084" cy="2152289"/>
          </a:xfrm>
          <a:solidFill>
            <a:schemeClr val="bg1"/>
          </a:solidFill>
        </p:grpSpPr>
        <p:sp>
          <p:nvSpPr>
            <p:cNvPr id="952" name="Oval 951"/>
            <p:cNvSpPr/>
            <p:nvPr/>
          </p:nvSpPr>
          <p:spPr>
            <a:xfrm>
              <a:off x="587474" y="2542186"/>
              <a:ext cx="539917" cy="525632"/>
            </a:xfrm>
            <a:prstGeom prst="ellipse">
              <a:avLst/>
            </a:prstGeom>
            <a:grpFill/>
            <a:ln w="571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53" name="Straight Connector 952"/>
            <p:cNvCxnSpPr>
              <a:stCxn id="952" idx="4"/>
            </p:cNvCxnSpPr>
            <p:nvPr/>
          </p:nvCxnSpPr>
          <p:spPr>
            <a:xfrm>
              <a:off x="857433" y="3067818"/>
              <a:ext cx="0" cy="870404"/>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54" name="Straight Connector 953"/>
            <p:cNvCxnSpPr/>
            <p:nvPr/>
          </p:nvCxnSpPr>
          <p:spPr>
            <a:xfrm flipV="1">
              <a:off x="587474" y="3938222"/>
              <a:ext cx="269959"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55" name="Straight Connector 954"/>
            <p:cNvCxnSpPr/>
            <p:nvPr/>
          </p:nvCxnSpPr>
          <p:spPr>
            <a:xfrm>
              <a:off x="870517" y="3938222"/>
              <a:ext cx="371041"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56" name="Straight Connector 955"/>
            <p:cNvCxnSpPr/>
            <p:nvPr/>
          </p:nvCxnSpPr>
          <p:spPr>
            <a:xfrm flipV="1">
              <a:off x="587474" y="3181969"/>
              <a:ext cx="269959"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57" name="Straight Connector 956"/>
            <p:cNvCxnSpPr/>
            <p:nvPr/>
          </p:nvCxnSpPr>
          <p:spPr>
            <a:xfrm>
              <a:off x="870517" y="3181969"/>
              <a:ext cx="371041"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791" name="Group 790"/>
          <p:cNvGrpSpPr/>
          <p:nvPr/>
        </p:nvGrpSpPr>
        <p:grpSpPr>
          <a:xfrm>
            <a:off x="1658256" y="2421432"/>
            <a:ext cx="283519" cy="806664"/>
            <a:chOff x="587474" y="2542186"/>
            <a:chExt cx="654084" cy="2152289"/>
          </a:xfrm>
          <a:solidFill>
            <a:schemeClr val="bg1"/>
          </a:solidFill>
        </p:grpSpPr>
        <p:sp>
          <p:nvSpPr>
            <p:cNvPr id="946" name="Oval 94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47" name="Straight Connector 946"/>
            <p:cNvCxnSpPr>
              <a:stCxn id="94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48" name="Straight Connector 94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49" name="Straight Connector 94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50" name="Straight Connector 94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51" name="Straight Connector 95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92" name="Group 791"/>
          <p:cNvGrpSpPr/>
          <p:nvPr/>
        </p:nvGrpSpPr>
        <p:grpSpPr>
          <a:xfrm>
            <a:off x="2028471" y="2498273"/>
            <a:ext cx="283519" cy="806664"/>
            <a:chOff x="587474" y="2542186"/>
            <a:chExt cx="654084" cy="2152289"/>
          </a:xfrm>
          <a:solidFill>
            <a:schemeClr val="bg1"/>
          </a:solidFill>
        </p:grpSpPr>
        <p:sp>
          <p:nvSpPr>
            <p:cNvPr id="940" name="Oval 93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41" name="Straight Connector 940"/>
            <p:cNvCxnSpPr>
              <a:stCxn id="94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42" name="Straight Connector 94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43" name="Straight Connector 94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44" name="Straight Connector 94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45" name="Straight Connector 94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93" name="Group 792"/>
          <p:cNvGrpSpPr/>
          <p:nvPr/>
        </p:nvGrpSpPr>
        <p:grpSpPr>
          <a:xfrm>
            <a:off x="2731508" y="2463642"/>
            <a:ext cx="283519" cy="806664"/>
            <a:chOff x="587474" y="2542186"/>
            <a:chExt cx="654084" cy="2152289"/>
          </a:xfrm>
          <a:solidFill>
            <a:schemeClr val="bg1"/>
          </a:solidFill>
        </p:grpSpPr>
        <p:sp>
          <p:nvSpPr>
            <p:cNvPr id="934" name="Oval 93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35" name="Straight Connector 934"/>
            <p:cNvCxnSpPr>
              <a:stCxn id="93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6" name="Straight Connector 93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7" name="Straight Connector 93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8" name="Straight Connector 93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9" name="Straight Connector 93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94" name="Group 793"/>
          <p:cNvGrpSpPr/>
          <p:nvPr/>
        </p:nvGrpSpPr>
        <p:grpSpPr>
          <a:xfrm>
            <a:off x="3047421" y="2404375"/>
            <a:ext cx="283519" cy="806664"/>
            <a:chOff x="587474" y="2542186"/>
            <a:chExt cx="654084" cy="2152289"/>
          </a:xfrm>
          <a:solidFill>
            <a:schemeClr val="bg1"/>
          </a:solidFill>
        </p:grpSpPr>
        <p:sp>
          <p:nvSpPr>
            <p:cNvPr id="928" name="Oval 92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29" name="Straight Connector 928"/>
            <p:cNvCxnSpPr>
              <a:stCxn id="92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0" name="Straight Connector 92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1" name="Straight Connector 93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2" name="Straight Connector 93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3" name="Straight Connector 93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95" name="Group 794"/>
          <p:cNvGrpSpPr/>
          <p:nvPr/>
        </p:nvGrpSpPr>
        <p:grpSpPr>
          <a:xfrm>
            <a:off x="3416679" y="2446133"/>
            <a:ext cx="283519" cy="806664"/>
            <a:chOff x="587474" y="2542186"/>
            <a:chExt cx="654084" cy="2152289"/>
          </a:xfrm>
          <a:solidFill>
            <a:schemeClr val="bg1"/>
          </a:solidFill>
        </p:grpSpPr>
        <p:sp>
          <p:nvSpPr>
            <p:cNvPr id="922" name="Oval 92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23" name="Straight Connector 922"/>
            <p:cNvCxnSpPr>
              <a:stCxn id="92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24" name="Straight Connector 92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25" name="Straight Connector 92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26" name="Straight Connector 92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27" name="Straight Connector 92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96" name="Group 795"/>
          <p:cNvGrpSpPr/>
          <p:nvPr/>
        </p:nvGrpSpPr>
        <p:grpSpPr>
          <a:xfrm>
            <a:off x="924369" y="2477491"/>
            <a:ext cx="283519" cy="806664"/>
            <a:chOff x="587474" y="2542186"/>
            <a:chExt cx="654084" cy="2152289"/>
          </a:xfrm>
          <a:solidFill>
            <a:schemeClr val="bg1"/>
          </a:solidFill>
        </p:grpSpPr>
        <p:sp>
          <p:nvSpPr>
            <p:cNvPr id="916" name="Oval 91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17" name="Straight Connector 916"/>
            <p:cNvCxnSpPr>
              <a:stCxn id="91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8" name="Straight Connector 91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9" name="Straight Connector 91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20" name="Straight Connector 91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21" name="Straight Connector 92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97" name="Group 796"/>
          <p:cNvGrpSpPr/>
          <p:nvPr/>
        </p:nvGrpSpPr>
        <p:grpSpPr>
          <a:xfrm>
            <a:off x="3778858" y="2425352"/>
            <a:ext cx="283519" cy="806664"/>
            <a:chOff x="587474" y="2542186"/>
            <a:chExt cx="654084" cy="2152289"/>
          </a:xfrm>
          <a:solidFill>
            <a:schemeClr val="bg1"/>
          </a:solidFill>
        </p:grpSpPr>
        <p:sp>
          <p:nvSpPr>
            <p:cNvPr id="910" name="Oval 90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11" name="Straight Connector 910"/>
            <p:cNvCxnSpPr>
              <a:stCxn id="91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2" name="Straight Connector 91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3" name="Straight Connector 91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4" name="Straight Connector 91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5" name="Straight Connector 91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98" name="Group 797"/>
          <p:cNvGrpSpPr/>
          <p:nvPr/>
        </p:nvGrpSpPr>
        <p:grpSpPr>
          <a:xfrm>
            <a:off x="4101229" y="2477491"/>
            <a:ext cx="283519" cy="806664"/>
            <a:chOff x="587474" y="2542186"/>
            <a:chExt cx="654084" cy="2152289"/>
          </a:xfrm>
          <a:solidFill>
            <a:schemeClr val="bg1"/>
          </a:solidFill>
        </p:grpSpPr>
        <p:sp>
          <p:nvSpPr>
            <p:cNvPr id="904" name="Oval 903"/>
            <p:cNvSpPr/>
            <p:nvPr/>
          </p:nvSpPr>
          <p:spPr>
            <a:xfrm>
              <a:off x="587474" y="2542186"/>
              <a:ext cx="539917" cy="525632"/>
            </a:xfrm>
            <a:prstGeom prst="ellipse">
              <a:avLst/>
            </a:prstGeom>
            <a:grpFill/>
            <a:ln w="571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05" name="Straight Connector 904"/>
            <p:cNvCxnSpPr>
              <a:stCxn id="904" idx="4"/>
            </p:cNvCxnSpPr>
            <p:nvPr/>
          </p:nvCxnSpPr>
          <p:spPr>
            <a:xfrm>
              <a:off x="857433" y="3067818"/>
              <a:ext cx="0" cy="870404"/>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06" name="Straight Connector 905"/>
            <p:cNvCxnSpPr/>
            <p:nvPr/>
          </p:nvCxnSpPr>
          <p:spPr>
            <a:xfrm flipV="1">
              <a:off x="587474" y="3938222"/>
              <a:ext cx="269959"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07" name="Straight Connector 906"/>
            <p:cNvCxnSpPr/>
            <p:nvPr/>
          </p:nvCxnSpPr>
          <p:spPr>
            <a:xfrm>
              <a:off x="870517" y="3938222"/>
              <a:ext cx="371041"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08" name="Straight Connector 907"/>
            <p:cNvCxnSpPr/>
            <p:nvPr/>
          </p:nvCxnSpPr>
          <p:spPr>
            <a:xfrm flipV="1">
              <a:off x="587474" y="3181969"/>
              <a:ext cx="269959"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09" name="Straight Connector 908"/>
            <p:cNvCxnSpPr/>
            <p:nvPr/>
          </p:nvCxnSpPr>
          <p:spPr>
            <a:xfrm>
              <a:off x="870517" y="3181969"/>
              <a:ext cx="371041"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799" name="Group 798"/>
          <p:cNvGrpSpPr/>
          <p:nvPr/>
        </p:nvGrpSpPr>
        <p:grpSpPr>
          <a:xfrm>
            <a:off x="4812934" y="2395362"/>
            <a:ext cx="283519" cy="806664"/>
            <a:chOff x="587474" y="2542186"/>
            <a:chExt cx="654084" cy="2152289"/>
          </a:xfrm>
          <a:solidFill>
            <a:schemeClr val="bg1"/>
          </a:solidFill>
        </p:grpSpPr>
        <p:sp>
          <p:nvSpPr>
            <p:cNvPr id="898" name="Oval 89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99" name="Straight Connector 898"/>
            <p:cNvCxnSpPr>
              <a:stCxn id="89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0" name="Straight Connector 89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1" name="Straight Connector 90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2" name="Straight Connector 90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3" name="Straight Connector 90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0" name="Group 799"/>
          <p:cNvGrpSpPr/>
          <p:nvPr/>
        </p:nvGrpSpPr>
        <p:grpSpPr>
          <a:xfrm>
            <a:off x="5940504" y="2428753"/>
            <a:ext cx="283519" cy="806664"/>
            <a:chOff x="587474" y="2542186"/>
            <a:chExt cx="654084" cy="2152289"/>
          </a:xfrm>
          <a:solidFill>
            <a:schemeClr val="bg1"/>
          </a:solidFill>
        </p:grpSpPr>
        <p:sp>
          <p:nvSpPr>
            <p:cNvPr id="892" name="Oval 891"/>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93" name="Straight Connector 892"/>
            <p:cNvCxnSpPr>
              <a:stCxn id="892"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94" name="Straight Connector 893"/>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95" name="Straight Connector 894"/>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96" name="Straight Connector 895"/>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97" name="Straight Connector 896"/>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801" name="Group 800"/>
          <p:cNvGrpSpPr/>
          <p:nvPr/>
        </p:nvGrpSpPr>
        <p:grpSpPr>
          <a:xfrm>
            <a:off x="5207037" y="2421432"/>
            <a:ext cx="283519" cy="806664"/>
            <a:chOff x="587474" y="2542186"/>
            <a:chExt cx="654084" cy="2152289"/>
          </a:xfrm>
          <a:solidFill>
            <a:schemeClr val="bg1"/>
          </a:solidFill>
        </p:grpSpPr>
        <p:sp>
          <p:nvSpPr>
            <p:cNvPr id="886" name="Oval 88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87" name="Straight Connector 886"/>
            <p:cNvCxnSpPr>
              <a:stCxn id="88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8" name="Straight Connector 88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9" name="Straight Connector 88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90" name="Straight Connector 88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91" name="Straight Connector 89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2" name="Group 801"/>
          <p:cNvGrpSpPr/>
          <p:nvPr/>
        </p:nvGrpSpPr>
        <p:grpSpPr>
          <a:xfrm>
            <a:off x="5577252" y="2498273"/>
            <a:ext cx="283519" cy="806664"/>
            <a:chOff x="587474" y="2542186"/>
            <a:chExt cx="654084" cy="2152289"/>
          </a:xfrm>
          <a:solidFill>
            <a:schemeClr val="bg1"/>
          </a:solidFill>
        </p:grpSpPr>
        <p:sp>
          <p:nvSpPr>
            <p:cNvPr id="880" name="Oval 87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81" name="Straight Connector 880"/>
            <p:cNvCxnSpPr>
              <a:stCxn id="88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2" name="Straight Connector 88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3" name="Straight Connector 88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4" name="Straight Connector 88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5" name="Straight Connector 88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3" name="Group 802"/>
          <p:cNvGrpSpPr/>
          <p:nvPr/>
        </p:nvGrpSpPr>
        <p:grpSpPr>
          <a:xfrm>
            <a:off x="6280288" y="2486215"/>
            <a:ext cx="283519" cy="806664"/>
            <a:chOff x="587474" y="2542186"/>
            <a:chExt cx="654084" cy="2152289"/>
          </a:xfrm>
          <a:solidFill>
            <a:schemeClr val="bg1"/>
          </a:solidFill>
        </p:grpSpPr>
        <p:sp>
          <p:nvSpPr>
            <p:cNvPr id="874" name="Oval 87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75" name="Straight Connector 874"/>
            <p:cNvCxnSpPr>
              <a:stCxn id="87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6" name="Straight Connector 87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7" name="Straight Connector 87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8" name="Straight Connector 87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9" name="Straight Connector 87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4" name="Group 803"/>
          <p:cNvGrpSpPr/>
          <p:nvPr/>
        </p:nvGrpSpPr>
        <p:grpSpPr>
          <a:xfrm>
            <a:off x="6596201" y="2404375"/>
            <a:ext cx="283519" cy="806664"/>
            <a:chOff x="587474" y="2542186"/>
            <a:chExt cx="654084" cy="2152289"/>
          </a:xfrm>
          <a:solidFill>
            <a:schemeClr val="bg1"/>
          </a:solidFill>
        </p:grpSpPr>
        <p:sp>
          <p:nvSpPr>
            <p:cNvPr id="868" name="Oval 86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69" name="Straight Connector 868"/>
            <p:cNvCxnSpPr>
              <a:stCxn id="86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0" name="Straight Connector 86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1" name="Straight Connector 87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2" name="Straight Connector 87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3" name="Straight Connector 87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5" name="Group 804"/>
          <p:cNvGrpSpPr/>
          <p:nvPr/>
        </p:nvGrpSpPr>
        <p:grpSpPr>
          <a:xfrm>
            <a:off x="6965460" y="2491279"/>
            <a:ext cx="283519" cy="806664"/>
            <a:chOff x="587474" y="2542186"/>
            <a:chExt cx="654084" cy="2152289"/>
          </a:xfrm>
          <a:solidFill>
            <a:schemeClr val="bg1"/>
          </a:solidFill>
        </p:grpSpPr>
        <p:sp>
          <p:nvSpPr>
            <p:cNvPr id="862" name="Oval 86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63" name="Straight Connector 862"/>
            <p:cNvCxnSpPr>
              <a:stCxn id="86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4" name="Straight Connector 86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5" name="Straight Connector 86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6" name="Straight Connector 86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7" name="Straight Connector 86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6" name="Group 805"/>
          <p:cNvGrpSpPr/>
          <p:nvPr/>
        </p:nvGrpSpPr>
        <p:grpSpPr>
          <a:xfrm>
            <a:off x="4473150" y="2477491"/>
            <a:ext cx="283519" cy="806664"/>
            <a:chOff x="587474" y="2542186"/>
            <a:chExt cx="654084" cy="2152289"/>
          </a:xfrm>
          <a:solidFill>
            <a:schemeClr val="bg1"/>
          </a:solidFill>
        </p:grpSpPr>
        <p:sp>
          <p:nvSpPr>
            <p:cNvPr id="856" name="Oval 85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57" name="Straight Connector 856"/>
            <p:cNvCxnSpPr>
              <a:stCxn id="85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8" name="Straight Connector 85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9" name="Straight Connector 85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0" name="Straight Connector 85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1" name="Straight Connector 86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7" name="Group 806"/>
          <p:cNvGrpSpPr/>
          <p:nvPr/>
        </p:nvGrpSpPr>
        <p:grpSpPr>
          <a:xfrm>
            <a:off x="7327638" y="2425352"/>
            <a:ext cx="283519" cy="806664"/>
            <a:chOff x="587474" y="2542186"/>
            <a:chExt cx="654084" cy="2152289"/>
          </a:xfrm>
          <a:solidFill>
            <a:schemeClr val="bg1"/>
          </a:solidFill>
        </p:grpSpPr>
        <p:sp>
          <p:nvSpPr>
            <p:cNvPr id="850" name="Oval 84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51" name="Straight Connector 850"/>
            <p:cNvCxnSpPr>
              <a:stCxn id="85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2" name="Straight Connector 85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3" name="Straight Connector 85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4" name="Straight Connector 85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5" name="Straight Connector 85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8" name="Group 807"/>
          <p:cNvGrpSpPr/>
          <p:nvPr/>
        </p:nvGrpSpPr>
        <p:grpSpPr>
          <a:xfrm>
            <a:off x="7650010" y="2477491"/>
            <a:ext cx="283519" cy="806664"/>
            <a:chOff x="587474" y="2542186"/>
            <a:chExt cx="654084" cy="2152289"/>
          </a:xfrm>
          <a:solidFill>
            <a:schemeClr val="bg1"/>
          </a:solidFill>
        </p:grpSpPr>
        <p:sp>
          <p:nvSpPr>
            <p:cNvPr id="844" name="Oval 843"/>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45" name="Straight Connector 844"/>
            <p:cNvCxnSpPr>
              <a:stCxn id="844"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46" name="Straight Connector 845"/>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47" name="Straight Connector 846"/>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48" name="Straight Connector 847"/>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49" name="Straight Connector 848"/>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809" name="Group 808"/>
          <p:cNvGrpSpPr/>
          <p:nvPr/>
        </p:nvGrpSpPr>
        <p:grpSpPr>
          <a:xfrm>
            <a:off x="626950" y="2548647"/>
            <a:ext cx="283519" cy="806664"/>
            <a:chOff x="587474" y="2542186"/>
            <a:chExt cx="654084" cy="2152289"/>
          </a:xfrm>
          <a:solidFill>
            <a:schemeClr val="bg1"/>
          </a:solidFill>
        </p:grpSpPr>
        <p:sp>
          <p:nvSpPr>
            <p:cNvPr id="838" name="Oval 83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39" name="Straight Connector 838"/>
            <p:cNvCxnSpPr>
              <a:stCxn id="83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0" name="Straight Connector 83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1" name="Straight Connector 84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2" name="Straight Connector 84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3" name="Straight Connector 84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10" name="Group 809"/>
          <p:cNvGrpSpPr/>
          <p:nvPr/>
        </p:nvGrpSpPr>
        <p:grpSpPr>
          <a:xfrm>
            <a:off x="7981539" y="2428753"/>
            <a:ext cx="283519" cy="806664"/>
            <a:chOff x="587474" y="2542186"/>
            <a:chExt cx="654084" cy="2152289"/>
          </a:xfrm>
          <a:solidFill>
            <a:schemeClr val="bg1"/>
          </a:solidFill>
        </p:grpSpPr>
        <p:sp>
          <p:nvSpPr>
            <p:cNvPr id="832" name="Oval 83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33" name="Straight Connector 832"/>
            <p:cNvCxnSpPr>
              <a:stCxn id="83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4" name="Straight Connector 83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5" name="Straight Connector 83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6" name="Straight Connector 83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7" name="Straight Connector 83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11" name="Group 810"/>
          <p:cNvGrpSpPr/>
          <p:nvPr/>
        </p:nvGrpSpPr>
        <p:grpSpPr>
          <a:xfrm>
            <a:off x="8326684" y="2463642"/>
            <a:ext cx="283519" cy="806664"/>
            <a:chOff x="587474" y="2542186"/>
            <a:chExt cx="654084" cy="2152289"/>
          </a:xfrm>
          <a:solidFill>
            <a:schemeClr val="bg1"/>
          </a:solidFill>
        </p:grpSpPr>
        <p:sp>
          <p:nvSpPr>
            <p:cNvPr id="826" name="Oval 82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27" name="Straight Connector 826"/>
            <p:cNvCxnSpPr>
              <a:stCxn id="82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8" name="Straight Connector 82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9" name="Straight Connector 82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0" name="Straight Connector 82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1" name="Straight Connector 83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12" name="Group 811"/>
          <p:cNvGrpSpPr/>
          <p:nvPr/>
        </p:nvGrpSpPr>
        <p:grpSpPr>
          <a:xfrm>
            <a:off x="284698" y="2502218"/>
            <a:ext cx="283519" cy="806664"/>
            <a:chOff x="587474" y="2542186"/>
            <a:chExt cx="654084" cy="2152289"/>
          </a:xfrm>
          <a:solidFill>
            <a:schemeClr val="bg1"/>
          </a:solidFill>
        </p:grpSpPr>
        <p:sp>
          <p:nvSpPr>
            <p:cNvPr id="820" name="Oval 81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21" name="Straight Connector 820"/>
            <p:cNvCxnSpPr>
              <a:stCxn id="82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2" name="Straight Connector 82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3" name="Straight Connector 82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4" name="Straight Connector 82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5" name="Straight Connector 82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13" name="Group 812"/>
          <p:cNvGrpSpPr/>
          <p:nvPr/>
        </p:nvGrpSpPr>
        <p:grpSpPr>
          <a:xfrm>
            <a:off x="8629341" y="2395362"/>
            <a:ext cx="283519" cy="806664"/>
            <a:chOff x="587474" y="2542186"/>
            <a:chExt cx="654084" cy="2152289"/>
          </a:xfrm>
          <a:solidFill>
            <a:schemeClr val="bg1"/>
          </a:solidFill>
        </p:grpSpPr>
        <p:sp>
          <p:nvSpPr>
            <p:cNvPr id="814" name="Oval 81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15" name="Straight Connector 814"/>
            <p:cNvCxnSpPr>
              <a:stCxn id="81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6" name="Straight Connector 81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7" name="Straight Connector 81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8" name="Straight Connector 81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9" name="Straight Connector 81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65" name="Group 964"/>
          <p:cNvGrpSpPr/>
          <p:nvPr/>
        </p:nvGrpSpPr>
        <p:grpSpPr>
          <a:xfrm>
            <a:off x="1188011" y="3351442"/>
            <a:ext cx="283519" cy="806664"/>
            <a:chOff x="587474" y="2542186"/>
            <a:chExt cx="654084" cy="2152289"/>
          </a:xfrm>
          <a:solidFill>
            <a:schemeClr val="bg1"/>
          </a:solidFill>
        </p:grpSpPr>
        <p:sp>
          <p:nvSpPr>
            <p:cNvPr id="1134" name="Oval 113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35" name="Straight Connector 1134"/>
            <p:cNvCxnSpPr>
              <a:stCxn id="113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6" name="Straight Connector 113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7" name="Straight Connector 113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8" name="Straight Connector 113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9" name="Straight Connector 113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66" name="Group 965"/>
          <p:cNvGrpSpPr/>
          <p:nvPr/>
        </p:nvGrpSpPr>
        <p:grpSpPr>
          <a:xfrm>
            <a:off x="2315581" y="3384833"/>
            <a:ext cx="283519" cy="806664"/>
            <a:chOff x="587474" y="2542186"/>
            <a:chExt cx="654084" cy="2152289"/>
          </a:xfrm>
          <a:solidFill>
            <a:schemeClr val="bg1"/>
          </a:solidFill>
        </p:grpSpPr>
        <p:sp>
          <p:nvSpPr>
            <p:cNvPr id="1128" name="Oval 1127"/>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29" name="Straight Connector 1128"/>
            <p:cNvCxnSpPr>
              <a:stCxn id="1128"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30" name="Straight Connector 1129"/>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31" name="Straight Connector 1130"/>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32" name="Straight Connector 1131"/>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33" name="Straight Connector 1132"/>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967" name="Group 966"/>
          <p:cNvGrpSpPr/>
          <p:nvPr/>
        </p:nvGrpSpPr>
        <p:grpSpPr>
          <a:xfrm>
            <a:off x="1582114" y="3377512"/>
            <a:ext cx="283519" cy="806664"/>
            <a:chOff x="587474" y="2542186"/>
            <a:chExt cx="654084" cy="2152289"/>
          </a:xfrm>
          <a:solidFill>
            <a:schemeClr val="bg1"/>
          </a:solidFill>
        </p:grpSpPr>
        <p:sp>
          <p:nvSpPr>
            <p:cNvPr id="1122" name="Oval 112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23" name="Straight Connector 1122"/>
            <p:cNvCxnSpPr>
              <a:stCxn id="112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24" name="Straight Connector 112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25" name="Straight Connector 112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26" name="Straight Connector 112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27" name="Straight Connector 112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68" name="Group 967"/>
          <p:cNvGrpSpPr/>
          <p:nvPr/>
        </p:nvGrpSpPr>
        <p:grpSpPr>
          <a:xfrm>
            <a:off x="1952329" y="3454353"/>
            <a:ext cx="283519" cy="806664"/>
            <a:chOff x="587474" y="2542186"/>
            <a:chExt cx="654084" cy="2152289"/>
          </a:xfrm>
          <a:solidFill>
            <a:schemeClr val="bg1"/>
          </a:solidFill>
        </p:grpSpPr>
        <p:sp>
          <p:nvSpPr>
            <p:cNvPr id="1116" name="Oval 111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17" name="Straight Connector 1116"/>
            <p:cNvCxnSpPr>
              <a:stCxn id="111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8" name="Straight Connector 111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9" name="Straight Connector 111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20" name="Straight Connector 111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21" name="Straight Connector 112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69" name="Group 968"/>
          <p:cNvGrpSpPr/>
          <p:nvPr/>
        </p:nvGrpSpPr>
        <p:grpSpPr>
          <a:xfrm>
            <a:off x="2655366" y="3419722"/>
            <a:ext cx="283519" cy="806664"/>
            <a:chOff x="587474" y="2542186"/>
            <a:chExt cx="654084" cy="2152289"/>
          </a:xfrm>
          <a:solidFill>
            <a:schemeClr val="bg1"/>
          </a:solidFill>
        </p:grpSpPr>
        <p:sp>
          <p:nvSpPr>
            <p:cNvPr id="1110" name="Oval 110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11" name="Straight Connector 1110"/>
            <p:cNvCxnSpPr>
              <a:stCxn id="111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2" name="Straight Connector 111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3" name="Straight Connector 111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4" name="Straight Connector 111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5" name="Straight Connector 111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0" name="Group 969"/>
          <p:cNvGrpSpPr/>
          <p:nvPr/>
        </p:nvGrpSpPr>
        <p:grpSpPr>
          <a:xfrm>
            <a:off x="2971279" y="3360455"/>
            <a:ext cx="283519" cy="806664"/>
            <a:chOff x="587474" y="2542186"/>
            <a:chExt cx="654084" cy="2152289"/>
          </a:xfrm>
          <a:solidFill>
            <a:schemeClr val="bg1"/>
          </a:solidFill>
        </p:grpSpPr>
        <p:sp>
          <p:nvSpPr>
            <p:cNvPr id="1104" name="Oval 110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05" name="Straight Connector 1104"/>
            <p:cNvCxnSpPr>
              <a:stCxn id="110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6" name="Straight Connector 110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7" name="Straight Connector 110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8" name="Straight Connector 110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9" name="Straight Connector 110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1" name="Group 970"/>
          <p:cNvGrpSpPr/>
          <p:nvPr/>
        </p:nvGrpSpPr>
        <p:grpSpPr>
          <a:xfrm>
            <a:off x="3340537" y="3402213"/>
            <a:ext cx="283519" cy="806664"/>
            <a:chOff x="587474" y="2542186"/>
            <a:chExt cx="654084" cy="2152289"/>
          </a:xfrm>
          <a:solidFill>
            <a:schemeClr val="bg1"/>
          </a:solidFill>
        </p:grpSpPr>
        <p:sp>
          <p:nvSpPr>
            <p:cNvPr id="1098" name="Oval 1097"/>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99" name="Straight Connector 1098"/>
            <p:cNvCxnSpPr>
              <a:stCxn id="1098"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00" name="Straight Connector 1099"/>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01" name="Straight Connector 1100"/>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02" name="Straight Connector 1101"/>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03" name="Straight Connector 1102"/>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972" name="Group 971"/>
          <p:cNvGrpSpPr/>
          <p:nvPr/>
        </p:nvGrpSpPr>
        <p:grpSpPr>
          <a:xfrm>
            <a:off x="848227" y="3433571"/>
            <a:ext cx="283519" cy="806664"/>
            <a:chOff x="587474" y="2542186"/>
            <a:chExt cx="654084" cy="2152289"/>
          </a:xfrm>
          <a:solidFill>
            <a:schemeClr val="bg1"/>
          </a:solidFill>
        </p:grpSpPr>
        <p:sp>
          <p:nvSpPr>
            <p:cNvPr id="1092" name="Oval 1091"/>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93" name="Straight Connector 1092"/>
            <p:cNvCxnSpPr>
              <a:stCxn id="1092"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94" name="Straight Connector 1093"/>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95" name="Straight Connector 1094"/>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96" name="Straight Connector 1095"/>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97" name="Straight Connector 1096"/>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973" name="Group 972"/>
          <p:cNvGrpSpPr/>
          <p:nvPr/>
        </p:nvGrpSpPr>
        <p:grpSpPr>
          <a:xfrm>
            <a:off x="3702716" y="3381432"/>
            <a:ext cx="283519" cy="806664"/>
            <a:chOff x="587474" y="2542186"/>
            <a:chExt cx="654084" cy="2152289"/>
          </a:xfrm>
          <a:solidFill>
            <a:schemeClr val="bg1"/>
          </a:solidFill>
        </p:grpSpPr>
        <p:sp>
          <p:nvSpPr>
            <p:cNvPr id="1086" name="Oval 108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87" name="Straight Connector 1086"/>
            <p:cNvCxnSpPr>
              <a:stCxn id="108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88" name="Straight Connector 108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89" name="Straight Connector 108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90" name="Straight Connector 108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91" name="Straight Connector 109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4" name="Group 973"/>
          <p:cNvGrpSpPr/>
          <p:nvPr/>
        </p:nvGrpSpPr>
        <p:grpSpPr>
          <a:xfrm>
            <a:off x="4025087" y="3433571"/>
            <a:ext cx="283519" cy="806664"/>
            <a:chOff x="587474" y="2542186"/>
            <a:chExt cx="654084" cy="2152289"/>
          </a:xfrm>
          <a:solidFill>
            <a:schemeClr val="bg1"/>
          </a:solidFill>
        </p:grpSpPr>
        <p:sp>
          <p:nvSpPr>
            <p:cNvPr id="1080" name="Oval 107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81" name="Straight Connector 1080"/>
            <p:cNvCxnSpPr>
              <a:stCxn id="108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82" name="Straight Connector 108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83" name="Straight Connector 108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84" name="Straight Connector 108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85" name="Straight Connector 108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5" name="Group 974"/>
          <p:cNvGrpSpPr/>
          <p:nvPr/>
        </p:nvGrpSpPr>
        <p:grpSpPr>
          <a:xfrm>
            <a:off x="4736792" y="3351442"/>
            <a:ext cx="283519" cy="806664"/>
            <a:chOff x="587474" y="2542186"/>
            <a:chExt cx="654084" cy="2152289"/>
          </a:xfrm>
          <a:solidFill>
            <a:schemeClr val="bg1"/>
          </a:solidFill>
        </p:grpSpPr>
        <p:sp>
          <p:nvSpPr>
            <p:cNvPr id="1074" name="Oval 1073"/>
            <p:cNvSpPr/>
            <p:nvPr/>
          </p:nvSpPr>
          <p:spPr>
            <a:xfrm>
              <a:off x="587474" y="2542186"/>
              <a:ext cx="539917" cy="525632"/>
            </a:xfrm>
            <a:prstGeom prst="ellipse">
              <a:avLst/>
            </a:prstGeom>
            <a:grpFill/>
            <a:ln w="571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75" name="Straight Connector 1074"/>
            <p:cNvCxnSpPr>
              <a:stCxn id="1074" idx="4"/>
            </p:cNvCxnSpPr>
            <p:nvPr/>
          </p:nvCxnSpPr>
          <p:spPr>
            <a:xfrm>
              <a:off x="857433" y="3067818"/>
              <a:ext cx="0" cy="870404"/>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76" name="Straight Connector 1075"/>
            <p:cNvCxnSpPr/>
            <p:nvPr/>
          </p:nvCxnSpPr>
          <p:spPr>
            <a:xfrm flipV="1">
              <a:off x="587474" y="3938222"/>
              <a:ext cx="269959"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77" name="Straight Connector 1076"/>
            <p:cNvCxnSpPr/>
            <p:nvPr/>
          </p:nvCxnSpPr>
          <p:spPr>
            <a:xfrm>
              <a:off x="870517" y="3938222"/>
              <a:ext cx="371041"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78" name="Straight Connector 1077"/>
            <p:cNvCxnSpPr/>
            <p:nvPr/>
          </p:nvCxnSpPr>
          <p:spPr>
            <a:xfrm flipV="1">
              <a:off x="587474" y="3181969"/>
              <a:ext cx="269959"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79" name="Straight Connector 1078"/>
            <p:cNvCxnSpPr/>
            <p:nvPr/>
          </p:nvCxnSpPr>
          <p:spPr>
            <a:xfrm>
              <a:off x="870517" y="3181969"/>
              <a:ext cx="371041"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976" name="Group 975"/>
          <p:cNvGrpSpPr/>
          <p:nvPr/>
        </p:nvGrpSpPr>
        <p:grpSpPr>
          <a:xfrm>
            <a:off x="5864362" y="3384833"/>
            <a:ext cx="283519" cy="806664"/>
            <a:chOff x="587474" y="2542186"/>
            <a:chExt cx="654084" cy="2152289"/>
          </a:xfrm>
          <a:solidFill>
            <a:schemeClr val="bg1"/>
          </a:solidFill>
        </p:grpSpPr>
        <p:sp>
          <p:nvSpPr>
            <p:cNvPr id="1068" name="Oval 106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69" name="Straight Connector 1068"/>
            <p:cNvCxnSpPr>
              <a:stCxn id="106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70" name="Straight Connector 106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71" name="Straight Connector 107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72" name="Straight Connector 107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73" name="Straight Connector 107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7" name="Group 976"/>
          <p:cNvGrpSpPr/>
          <p:nvPr/>
        </p:nvGrpSpPr>
        <p:grpSpPr>
          <a:xfrm>
            <a:off x="5130895" y="3377512"/>
            <a:ext cx="283519" cy="806664"/>
            <a:chOff x="587474" y="2542186"/>
            <a:chExt cx="654084" cy="2152289"/>
          </a:xfrm>
          <a:solidFill>
            <a:schemeClr val="bg1"/>
          </a:solidFill>
        </p:grpSpPr>
        <p:sp>
          <p:nvSpPr>
            <p:cNvPr id="1062" name="Oval 106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63" name="Straight Connector 1062"/>
            <p:cNvCxnSpPr>
              <a:stCxn id="106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4" name="Straight Connector 106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5" name="Straight Connector 106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6" name="Straight Connector 106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7" name="Straight Connector 106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8" name="Group 977"/>
          <p:cNvGrpSpPr/>
          <p:nvPr/>
        </p:nvGrpSpPr>
        <p:grpSpPr>
          <a:xfrm>
            <a:off x="5501110" y="3454353"/>
            <a:ext cx="283519" cy="806664"/>
            <a:chOff x="587474" y="2542186"/>
            <a:chExt cx="654084" cy="2152289"/>
          </a:xfrm>
          <a:solidFill>
            <a:schemeClr val="bg1"/>
          </a:solidFill>
        </p:grpSpPr>
        <p:sp>
          <p:nvSpPr>
            <p:cNvPr id="1056" name="Oval 1055"/>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57" name="Straight Connector 1056"/>
            <p:cNvCxnSpPr>
              <a:stCxn id="1056"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58" name="Straight Connector 1057"/>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59" name="Straight Connector 1058"/>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60" name="Straight Connector 1059"/>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61" name="Straight Connector 1060"/>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979" name="Group 978"/>
          <p:cNvGrpSpPr/>
          <p:nvPr/>
        </p:nvGrpSpPr>
        <p:grpSpPr>
          <a:xfrm>
            <a:off x="6204146" y="3442295"/>
            <a:ext cx="283519" cy="806664"/>
            <a:chOff x="587474" y="2542186"/>
            <a:chExt cx="654084" cy="2152289"/>
          </a:xfrm>
          <a:solidFill>
            <a:schemeClr val="bg1"/>
          </a:solidFill>
        </p:grpSpPr>
        <p:sp>
          <p:nvSpPr>
            <p:cNvPr id="1050" name="Oval 104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51" name="Straight Connector 1050"/>
            <p:cNvCxnSpPr>
              <a:stCxn id="105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52" name="Straight Connector 105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53" name="Straight Connector 105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54" name="Straight Connector 105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55" name="Straight Connector 105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0" name="Group 979"/>
          <p:cNvGrpSpPr/>
          <p:nvPr/>
        </p:nvGrpSpPr>
        <p:grpSpPr>
          <a:xfrm>
            <a:off x="6520059" y="3360455"/>
            <a:ext cx="283519" cy="806664"/>
            <a:chOff x="587474" y="2542186"/>
            <a:chExt cx="654084" cy="2152289"/>
          </a:xfrm>
          <a:solidFill>
            <a:schemeClr val="bg1"/>
          </a:solidFill>
        </p:grpSpPr>
        <p:sp>
          <p:nvSpPr>
            <p:cNvPr id="1044" name="Oval 104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45" name="Straight Connector 1044"/>
            <p:cNvCxnSpPr>
              <a:stCxn id="104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6" name="Straight Connector 104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7" name="Straight Connector 104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8" name="Straight Connector 104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9" name="Straight Connector 104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1" name="Group 980"/>
          <p:cNvGrpSpPr/>
          <p:nvPr/>
        </p:nvGrpSpPr>
        <p:grpSpPr>
          <a:xfrm>
            <a:off x="6889318" y="3447359"/>
            <a:ext cx="283519" cy="806664"/>
            <a:chOff x="587474" y="2542186"/>
            <a:chExt cx="654084" cy="2152289"/>
          </a:xfrm>
          <a:solidFill>
            <a:schemeClr val="bg1"/>
          </a:solidFill>
        </p:grpSpPr>
        <p:sp>
          <p:nvSpPr>
            <p:cNvPr id="1038" name="Oval 103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39" name="Straight Connector 1038"/>
            <p:cNvCxnSpPr>
              <a:stCxn id="103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0" name="Straight Connector 103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1" name="Straight Connector 104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2" name="Straight Connector 104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3" name="Straight Connector 104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2" name="Group 981"/>
          <p:cNvGrpSpPr/>
          <p:nvPr/>
        </p:nvGrpSpPr>
        <p:grpSpPr>
          <a:xfrm>
            <a:off x="4397008" y="3433571"/>
            <a:ext cx="283519" cy="806664"/>
            <a:chOff x="587474" y="2542186"/>
            <a:chExt cx="654084" cy="2152289"/>
          </a:xfrm>
          <a:solidFill>
            <a:schemeClr val="bg1"/>
          </a:solidFill>
        </p:grpSpPr>
        <p:sp>
          <p:nvSpPr>
            <p:cNvPr id="1032" name="Oval 103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33" name="Straight Connector 1032"/>
            <p:cNvCxnSpPr>
              <a:stCxn id="103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34" name="Straight Connector 103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35" name="Straight Connector 103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36" name="Straight Connector 103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37" name="Straight Connector 103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3" name="Group 982"/>
          <p:cNvGrpSpPr/>
          <p:nvPr/>
        </p:nvGrpSpPr>
        <p:grpSpPr>
          <a:xfrm>
            <a:off x="7251496" y="3381432"/>
            <a:ext cx="283519" cy="806664"/>
            <a:chOff x="587474" y="2542186"/>
            <a:chExt cx="654084" cy="2152289"/>
          </a:xfrm>
          <a:solidFill>
            <a:schemeClr val="bg1"/>
          </a:solidFill>
        </p:grpSpPr>
        <p:sp>
          <p:nvSpPr>
            <p:cNvPr id="1026" name="Oval 1025"/>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27" name="Straight Connector 1026"/>
            <p:cNvCxnSpPr>
              <a:stCxn id="1026"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28" name="Straight Connector 1027"/>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29" name="Straight Connector 1028"/>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30" name="Straight Connector 1029"/>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31" name="Straight Connector 1030"/>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984" name="Group 983"/>
          <p:cNvGrpSpPr/>
          <p:nvPr/>
        </p:nvGrpSpPr>
        <p:grpSpPr>
          <a:xfrm>
            <a:off x="7573868" y="3433571"/>
            <a:ext cx="283519" cy="806664"/>
            <a:chOff x="587474" y="2542186"/>
            <a:chExt cx="654084" cy="2152289"/>
          </a:xfrm>
          <a:solidFill>
            <a:schemeClr val="bg1"/>
          </a:solidFill>
        </p:grpSpPr>
        <p:sp>
          <p:nvSpPr>
            <p:cNvPr id="1020" name="Oval 101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21" name="Straight Connector 1020"/>
            <p:cNvCxnSpPr>
              <a:stCxn id="102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2" name="Straight Connector 102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3" name="Straight Connector 102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4" name="Straight Connector 102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5" name="Straight Connector 102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5" name="Group 984"/>
          <p:cNvGrpSpPr/>
          <p:nvPr/>
        </p:nvGrpSpPr>
        <p:grpSpPr>
          <a:xfrm>
            <a:off x="550808" y="3504727"/>
            <a:ext cx="283519" cy="806664"/>
            <a:chOff x="587474" y="2542186"/>
            <a:chExt cx="654084" cy="2152289"/>
          </a:xfrm>
          <a:solidFill>
            <a:schemeClr val="bg1"/>
          </a:solidFill>
        </p:grpSpPr>
        <p:sp>
          <p:nvSpPr>
            <p:cNvPr id="1014" name="Oval 1013"/>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15" name="Straight Connector 1014"/>
            <p:cNvCxnSpPr>
              <a:stCxn id="1014"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16" name="Straight Connector 1015"/>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17" name="Straight Connector 1016"/>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18" name="Straight Connector 1017"/>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19" name="Straight Connector 1018"/>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986" name="Group 985"/>
          <p:cNvGrpSpPr/>
          <p:nvPr/>
        </p:nvGrpSpPr>
        <p:grpSpPr>
          <a:xfrm>
            <a:off x="7905397" y="3384833"/>
            <a:ext cx="283519" cy="806664"/>
            <a:chOff x="587474" y="2542186"/>
            <a:chExt cx="654084" cy="2152289"/>
          </a:xfrm>
          <a:solidFill>
            <a:schemeClr val="bg1"/>
          </a:solidFill>
        </p:grpSpPr>
        <p:sp>
          <p:nvSpPr>
            <p:cNvPr id="1008" name="Oval 100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09" name="Straight Connector 1008"/>
            <p:cNvCxnSpPr>
              <a:stCxn id="100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0" name="Straight Connector 100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1" name="Straight Connector 101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2" name="Straight Connector 101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3" name="Straight Connector 101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7" name="Group 986"/>
          <p:cNvGrpSpPr/>
          <p:nvPr/>
        </p:nvGrpSpPr>
        <p:grpSpPr>
          <a:xfrm>
            <a:off x="8250542" y="3419722"/>
            <a:ext cx="283519" cy="806664"/>
            <a:chOff x="587474" y="2542186"/>
            <a:chExt cx="654084" cy="2152289"/>
          </a:xfrm>
          <a:solidFill>
            <a:schemeClr val="bg1"/>
          </a:solidFill>
        </p:grpSpPr>
        <p:sp>
          <p:nvSpPr>
            <p:cNvPr id="1002" name="Oval 100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03" name="Straight Connector 1002"/>
            <p:cNvCxnSpPr>
              <a:stCxn id="100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4" name="Straight Connector 100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5" name="Straight Connector 100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6" name="Straight Connector 100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7" name="Straight Connector 100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8" name="Group 987"/>
          <p:cNvGrpSpPr/>
          <p:nvPr/>
        </p:nvGrpSpPr>
        <p:grpSpPr>
          <a:xfrm>
            <a:off x="208556" y="3458298"/>
            <a:ext cx="283519" cy="806664"/>
            <a:chOff x="587474" y="2542186"/>
            <a:chExt cx="654084" cy="2152289"/>
          </a:xfrm>
          <a:solidFill>
            <a:schemeClr val="bg1"/>
          </a:solidFill>
        </p:grpSpPr>
        <p:sp>
          <p:nvSpPr>
            <p:cNvPr id="996" name="Oval 99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97" name="Straight Connector 996"/>
            <p:cNvCxnSpPr>
              <a:stCxn id="99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98" name="Straight Connector 99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99" name="Straight Connector 99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0" name="Straight Connector 99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1" name="Straight Connector 100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9" name="Group 988"/>
          <p:cNvGrpSpPr/>
          <p:nvPr/>
        </p:nvGrpSpPr>
        <p:grpSpPr>
          <a:xfrm>
            <a:off x="8553199" y="3351442"/>
            <a:ext cx="283519" cy="806664"/>
            <a:chOff x="587474" y="2542186"/>
            <a:chExt cx="654084" cy="2152289"/>
          </a:xfrm>
          <a:solidFill>
            <a:schemeClr val="bg1"/>
          </a:solidFill>
        </p:grpSpPr>
        <p:sp>
          <p:nvSpPr>
            <p:cNvPr id="990" name="Oval 989"/>
            <p:cNvSpPr/>
            <p:nvPr/>
          </p:nvSpPr>
          <p:spPr>
            <a:xfrm>
              <a:off x="587474" y="2542186"/>
              <a:ext cx="539917" cy="525632"/>
            </a:xfrm>
            <a:prstGeom prst="ellipse">
              <a:avLst/>
            </a:prstGeom>
            <a:grpFill/>
            <a:ln w="571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91" name="Straight Connector 990"/>
            <p:cNvCxnSpPr>
              <a:stCxn id="990" idx="4"/>
            </p:cNvCxnSpPr>
            <p:nvPr/>
          </p:nvCxnSpPr>
          <p:spPr>
            <a:xfrm>
              <a:off x="857433" y="3067818"/>
              <a:ext cx="0" cy="870404"/>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92" name="Straight Connector 991"/>
            <p:cNvCxnSpPr/>
            <p:nvPr/>
          </p:nvCxnSpPr>
          <p:spPr>
            <a:xfrm flipV="1">
              <a:off x="587474" y="3938222"/>
              <a:ext cx="269959"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93" name="Straight Connector 992"/>
            <p:cNvCxnSpPr/>
            <p:nvPr/>
          </p:nvCxnSpPr>
          <p:spPr>
            <a:xfrm>
              <a:off x="870517" y="3938222"/>
              <a:ext cx="371041"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94" name="Straight Connector 993"/>
            <p:cNvCxnSpPr/>
            <p:nvPr/>
          </p:nvCxnSpPr>
          <p:spPr>
            <a:xfrm flipV="1">
              <a:off x="587474" y="3181969"/>
              <a:ext cx="269959"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95" name="Straight Connector 994"/>
            <p:cNvCxnSpPr/>
            <p:nvPr/>
          </p:nvCxnSpPr>
          <p:spPr>
            <a:xfrm>
              <a:off x="870517" y="3181969"/>
              <a:ext cx="371041"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1141" name="Group 1140"/>
          <p:cNvGrpSpPr/>
          <p:nvPr/>
        </p:nvGrpSpPr>
        <p:grpSpPr>
          <a:xfrm>
            <a:off x="1214666" y="4420878"/>
            <a:ext cx="283519" cy="806664"/>
            <a:chOff x="587474" y="2542186"/>
            <a:chExt cx="654084" cy="2152289"/>
          </a:xfrm>
          <a:solidFill>
            <a:schemeClr val="bg1"/>
          </a:solidFill>
        </p:grpSpPr>
        <p:sp>
          <p:nvSpPr>
            <p:cNvPr id="1310" name="Oval 130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311" name="Straight Connector 1310"/>
            <p:cNvCxnSpPr>
              <a:stCxn id="131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12" name="Straight Connector 131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13" name="Straight Connector 131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14" name="Straight Connector 131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15" name="Straight Connector 131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42" name="Group 1141"/>
          <p:cNvGrpSpPr/>
          <p:nvPr/>
        </p:nvGrpSpPr>
        <p:grpSpPr>
          <a:xfrm>
            <a:off x="2342236" y="4454269"/>
            <a:ext cx="283519" cy="806664"/>
            <a:chOff x="587474" y="2542186"/>
            <a:chExt cx="654084" cy="2152289"/>
          </a:xfrm>
          <a:solidFill>
            <a:schemeClr val="bg1"/>
          </a:solidFill>
        </p:grpSpPr>
        <p:sp>
          <p:nvSpPr>
            <p:cNvPr id="1304" name="Oval 130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305" name="Straight Connector 1304"/>
            <p:cNvCxnSpPr>
              <a:stCxn id="130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06" name="Straight Connector 130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07" name="Straight Connector 130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08" name="Straight Connector 130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09" name="Straight Connector 130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43" name="Group 1142"/>
          <p:cNvGrpSpPr/>
          <p:nvPr/>
        </p:nvGrpSpPr>
        <p:grpSpPr>
          <a:xfrm>
            <a:off x="1608769" y="4446948"/>
            <a:ext cx="283519" cy="806664"/>
            <a:chOff x="587474" y="2542186"/>
            <a:chExt cx="654084" cy="2152289"/>
          </a:xfrm>
          <a:solidFill>
            <a:schemeClr val="bg1"/>
          </a:solidFill>
        </p:grpSpPr>
        <p:sp>
          <p:nvSpPr>
            <p:cNvPr id="1298" name="Oval 1297"/>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99" name="Straight Connector 1298"/>
            <p:cNvCxnSpPr>
              <a:stCxn id="1298"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00" name="Straight Connector 1299"/>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01" name="Straight Connector 1300"/>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02" name="Straight Connector 1301"/>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03" name="Straight Connector 1302"/>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144" name="Group 1143"/>
          <p:cNvGrpSpPr/>
          <p:nvPr/>
        </p:nvGrpSpPr>
        <p:grpSpPr>
          <a:xfrm>
            <a:off x="1978984" y="4523789"/>
            <a:ext cx="283519" cy="806664"/>
            <a:chOff x="587474" y="2542186"/>
            <a:chExt cx="654084" cy="2152289"/>
          </a:xfrm>
          <a:solidFill>
            <a:schemeClr val="bg1"/>
          </a:solidFill>
        </p:grpSpPr>
        <p:sp>
          <p:nvSpPr>
            <p:cNvPr id="1292" name="Oval 129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93" name="Straight Connector 1292"/>
            <p:cNvCxnSpPr>
              <a:stCxn id="129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94" name="Straight Connector 129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95" name="Straight Connector 129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96" name="Straight Connector 129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97" name="Straight Connector 129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45" name="Group 1144"/>
          <p:cNvGrpSpPr/>
          <p:nvPr/>
        </p:nvGrpSpPr>
        <p:grpSpPr>
          <a:xfrm>
            <a:off x="2682021" y="4489158"/>
            <a:ext cx="283519" cy="806664"/>
            <a:chOff x="587474" y="2542186"/>
            <a:chExt cx="654084" cy="2152289"/>
          </a:xfrm>
          <a:solidFill>
            <a:schemeClr val="bg1"/>
          </a:solidFill>
        </p:grpSpPr>
        <p:sp>
          <p:nvSpPr>
            <p:cNvPr id="1286" name="Oval 1285"/>
            <p:cNvSpPr/>
            <p:nvPr/>
          </p:nvSpPr>
          <p:spPr>
            <a:xfrm>
              <a:off x="587474" y="2542186"/>
              <a:ext cx="539917" cy="525632"/>
            </a:xfrm>
            <a:prstGeom prst="ellipse">
              <a:avLst/>
            </a:prstGeom>
            <a:grpFill/>
            <a:ln w="571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87" name="Straight Connector 1286"/>
            <p:cNvCxnSpPr>
              <a:stCxn id="1286" idx="4"/>
            </p:cNvCxnSpPr>
            <p:nvPr/>
          </p:nvCxnSpPr>
          <p:spPr>
            <a:xfrm>
              <a:off x="857433" y="3067818"/>
              <a:ext cx="0" cy="870404"/>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88" name="Straight Connector 1287"/>
            <p:cNvCxnSpPr/>
            <p:nvPr/>
          </p:nvCxnSpPr>
          <p:spPr>
            <a:xfrm flipV="1">
              <a:off x="587474" y="3938222"/>
              <a:ext cx="269959"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89" name="Straight Connector 1288"/>
            <p:cNvCxnSpPr/>
            <p:nvPr/>
          </p:nvCxnSpPr>
          <p:spPr>
            <a:xfrm>
              <a:off x="870517" y="3938222"/>
              <a:ext cx="371041"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90" name="Straight Connector 1289"/>
            <p:cNvCxnSpPr/>
            <p:nvPr/>
          </p:nvCxnSpPr>
          <p:spPr>
            <a:xfrm flipV="1">
              <a:off x="587474" y="3181969"/>
              <a:ext cx="269959"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91" name="Straight Connector 1290"/>
            <p:cNvCxnSpPr/>
            <p:nvPr/>
          </p:nvCxnSpPr>
          <p:spPr>
            <a:xfrm>
              <a:off x="870517" y="3181969"/>
              <a:ext cx="371041"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1146" name="Group 1145"/>
          <p:cNvGrpSpPr/>
          <p:nvPr/>
        </p:nvGrpSpPr>
        <p:grpSpPr>
          <a:xfrm>
            <a:off x="2997934" y="4429891"/>
            <a:ext cx="283519" cy="806664"/>
            <a:chOff x="587474" y="2542186"/>
            <a:chExt cx="654084" cy="2152289"/>
          </a:xfrm>
          <a:solidFill>
            <a:schemeClr val="bg1"/>
          </a:solidFill>
        </p:grpSpPr>
        <p:sp>
          <p:nvSpPr>
            <p:cNvPr id="1280" name="Oval 127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81" name="Straight Connector 1280"/>
            <p:cNvCxnSpPr>
              <a:stCxn id="128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82" name="Straight Connector 128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83" name="Straight Connector 128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84" name="Straight Connector 128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85" name="Straight Connector 128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47" name="Group 1146"/>
          <p:cNvGrpSpPr/>
          <p:nvPr/>
        </p:nvGrpSpPr>
        <p:grpSpPr>
          <a:xfrm>
            <a:off x="3367192" y="4471649"/>
            <a:ext cx="283519" cy="806664"/>
            <a:chOff x="587474" y="2542186"/>
            <a:chExt cx="654084" cy="2152289"/>
          </a:xfrm>
          <a:solidFill>
            <a:schemeClr val="bg1"/>
          </a:solidFill>
        </p:grpSpPr>
        <p:sp>
          <p:nvSpPr>
            <p:cNvPr id="1274" name="Oval 127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75" name="Straight Connector 1274"/>
            <p:cNvCxnSpPr>
              <a:stCxn id="127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6" name="Straight Connector 127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7" name="Straight Connector 127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8" name="Straight Connector 127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9" name="Straight Connector 127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48" name="Group 1147"/>
          <p:cNvGrpSpPr/>
          <p:nvPr/>
        </p:nvGrpSpPr>
        <p:grpSpPr>
          <a:xfrm>
            <a:off x="874882" y="4503007"/>
            <a:ext cx="283519" cy="806664"/>
            <a:chOff x="587474" y="2542186"/>
            <a:chExt cx="654084" cy="2152289"/>
          </a:xfrm>
          <a:solidFill>
            <a:schemeClr val="bg1"/>
          </a:solidFill>
        </p:grpSpPr>
        <p:sp>
          <p:nvSpPr>
            <p:cNvPr id="1268" name="Oval 126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69" name="Straight Connector 1268"/>
            <p:cNvCxnSpPr>
              <a:stCxn id="126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0" name="Straight Connector 126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1" name="Straight Connector 127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2" name="Straight Connector 127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3" name="Straight Connector 127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49" name="Group 1148"/>
          <p:cNvGrpSpPr/>
          <p:nvPr/>
        </p:nvGrpSpPr>
        <p:grpSpPr>
          <a:xfrm>
            <a:off x="3729371" y="4450868"/>
            <a:ext cx="283519" cy="806664"/>
            <a:chOff x="587474" y="2542186"/>
            <a:chExt cx="654084" cy="2152289"/>
          </a:xfrm>
          <a:solidFill>
            <a:schemeClr val="bg1"/>
          </a:solidFill>
        </p:grpSpPr>
        <p:sp>
          <p:nvSpPr>
            <p:cNvPr id="1262" name="Oval 126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63" name="Straight Connector 1262"/>
            <p:cNvCxnSpPr>
              <a:stCxn id="126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64" name="Straight Connector 126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65" name="Straight Connector 126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66" name="Straight Connector 126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67" name="Straight Connector 126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50" name="Group 1149"/>
          <p:cNvGrpSpPr/>
          <p:nvPr/>
        </p:nvGrpSpPr>
        <p:grpSpPr>
          <a:xfrm>
            <a:off x="4051742" y="4503007"/>
            <a:ext cx="283519" cy="806664"/>
            <a:chOff x="587474" y="2542186"/>
            <a:chExt cx="654084" cy="2152289"/>
          </a:xfrm>
          <a:solidFill>
            <a:schemeClr val="bg1"/>
          </a:solidFill>
        </p:grpSpPr>
        <p:sp>
          <p:nvSpPr>
            <p:cNvPr id="1256" name="Oval 125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57" name="Straight Connector 1256"/>
            <p:cNvCxnSpPr>
              <a:stCxn id="125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58" name="Straight Connector 125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59" name="Straight Connector 125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60" name="Straight Connector 125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61" name="Straight Connector 126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51" name="Group 1150"/>
          <p:cNvGrpSpPr/>
          <p:nvPr/>
        </p:nvGrpSpPr>
        <p:grpSpPr>
          <a:xfrm>
            <a:off x="4763447" y="4420878"/>
            <a:ext cx="283519" cy="806664"/>
            <a:chOff x="587474" y="2542186"/>
            <a:chExt cx="654084" cy="2152289"/>
          </a:xfrm>
          <a:solidFill>
            <a:schemeClr val="bg1"/>
          </a:solidFill>
        </p:grpSpPr>
        <p:sp>
          <p:nvSpPr>
            <p:cNvPr id="1250" name="Oval 124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51" name="Straight Connector 1250"/>
            <p:cNvCxnSpPr>
              <a:stCxn id="125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52" name="Straight Connector 125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53" name="Straight Connector 125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54" name="Straight Connector 125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55" name="Straight Connector 125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52" name="Group 1151"/>
          <p:cNvGrpSpPr/>
          <p:nvPr/>
        </p:nvGrpSpPr>
        <p:grpSpPr>
          <a:xfrm>
            <a:off x="5891017" y="4454269"/>
            <a:ext cx="283519" cy="806664"/>
            <a:chOff x="587474" y="2542186"/>
            <a:chExt cx="654084" cy="2152289"/>
          </a:xfrm>
          <a:solidFill>
            <a:schemeClr val="bg1"/>
          </a:solidFill>
        </p:grpSpPr>
        <p:sp>
          <p:nvSpPr>
            <p:cNvPr id="1244" name="Oval 124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45" name="Straight Connector 1244"/>
            <p:cNvCxnSpPr>
              <a:stCxn id="124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6" name="Straight Connector 124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7" name="Straight Connector 124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8" name="Straight Connector 124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9" name="Straight Connector 124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53" name="Group 1152"/>
          <p:cNvGrpSpPr/>
          <p:nvPr/>
        </p:nvGrpSpPr>
        <p:grpSpPr>
          <a:xfrm>
            <a:off x="5157550" y="4446948"/>
            <a:ext cx="283519" cy="806664"/>
            <a:chOff x="587474" y="2542186"/>
            <a:chExt cx="654084" cy="2152289"/>
          </a:xfrm>
          <a:solidFill>
            <a:schemeClr val="bg1"/>
          </a:solidFill>
        </p:grpSpPr>
        <p:sp>
          <p:nvSpPr>
            <p:cNvPr id="1238" name="Oval 123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39" name="Straight Connector 1238"/>
            <p:cNvCxnSpPr>
              <a:stCxn id="123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0" name="Straight Connector 123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1" name="Straight Connector 124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2" name="Straight Connector 124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3" name="Straight Connector 124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54" name="Group 1153"/>
          <p:cNvGrpSpPr/>
          <p:nvPr/>
        </p:nvGrpSpPr>
        <p:grpSpPr>
          <a:xfrm>
            <a:off x="5527765" y="4523789"/>
            <a:ext cx="283519" cy="806664"/>
            <a:chOff x="587474" y="2542186"/>
            <a:chExt cx="654084" cy="2152289"/>
          </a:xfrm>
          <a:solidFill>
            <a:schemeClr val="bg1"/>
          </a:solidFill>
        </p:grpSpPr>
        <p:sp>
          <p:nvSpPr>
            <p:cNvPr id="1232" name="Oval 123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33" name="Straight Connector 1232"/>
            <p:cNvCxnSpPr>
              <a:stCxn id="123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4" name="Straight Connector 123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5" name="Straight Connector 123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6" name="Straight Connector 123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7" name="Straight Connector 123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55" name="Group 1154"/>
          <p:cNvGrpSpPr/>
          <p:nvPr/>
        </p:nvGrpSpPr>
        <p:grpSpPr>
          <a:xfrm>
            <a:off x="6230801" y="4511731"/>
            <a:ext cx="283519" cy="806664"/>
            <a:chOff x="587474" y="2542186"/>
            <a:chExt cx="654084" cy="2152289"/>
          </a:xfrm>
          <a:solidFill>
            <a:schemeClr val="bg1"/>
          </a:solidFill>
        </p:grpSpPr>
        <p:sp>
          <p:nvSpPr>
            <p:cNvPr id="1226" name="Oval 1225"/>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27" name="Straight Connector 1226"/>
            <p:cNvCxnSpPr>
              <a:stCxn id="1226"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28" name="Straight Connector 1227"/>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29" name="Straight Connector 1228"/>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30" name="Straight Connector 1229"/>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31" name="Straight Connector 1230"/>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156" name="Group 1155"/>
          <p:cNvGrpSpPr/>
          <p:nvPr/>
        </p:nvGrpSpPr>
        <p:grpSpPr>
          <a:xfrm>
            <a:off x="6546714" y="4429891"/>
            <a:ext cx="283519" cy="806664"/>
            <a:chOff x="587474" y="2542186"/>
            <a:chExt cx="654084" cy="2152289"/>
          </a:xfrm>
          <a:solidFill>
            <a:schemeClr val="bg1"/>
          </a:solidFill>
        </p:grpSpPr>
        <p:sp>
          <p:nvSpPr>
            <p:cNvPr id="1220" name="Oval 1219"/>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21" name="Straight Connector 1220"/>
            <p:cNvCxnSpPr>
              <a:stCxn id="1220"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22" name="Straight Connector 1221"/>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23" name="Straight Connector 1222"/>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24" name="Straight Connector 1223"/>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25" name="Straight Connector 1224"/>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157" name="Group 1156"/>
          <p:cNvGrpSpPr/>
          <p:nvPr/>
        </p:nvGrpSpPr>
        <p:grpSpPr>
          <a:xfrm>
            <a:off x="6915973" y="4516795"/>
            <a:ext cx="283519" cy="806664"/>
            <a:chOff x="587474" y="2542186"/>
            <a:chExt cx="654084" cy="2152289"/>
          </a:xfrm>
          <a:solidFill>
            <a:schemeClr val="bg1"/>
          </a:solidFill>
        </p:grpSpPr>
        <p:sp>
          <p:nvSpPr>
            <p:cNvPr id="1214" name="Oval 1213"/>
            <p:cNvSpPr/>
            <p:nvPr/>
          </p:nvSpPr>
          <p:spPr>
            <a:xfrm>
              <a:off x="587474" y="2542186"/>
              <a:ext cx="539917" cy="525632"/>
            </a:xfrm>
            <a:prstGeom prst="ellipse">
              <a:avLst/>
            </a:prstGeom>
            <a:grpFill/>
            <a:ln w="571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15" name="Straight Connector 1214"/>
            <p:cNvCxnSpPr>
              <a:stCxn id="1214" idx="4"/>
            </p:cNvCxnSpPr>
            <p:nvPr/>
          </p:nvCxnSpPr>
          <p:spPr>
            <a:xfrm>
              <a:off x="857433" y="3067818"/>
              <a:ext cx="0" cy="870404"/>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16" name="Straight Connector 1215"/>
            <p:cNvCxnSpPr/>
            <p:nvPr/>
          </p:nvCxnSpPr>
          <p:spPr>
            <a:xfrm flipV="1">
              <a:off x="587474" y="3938222"/>
              <a:ext cx="269959"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17" name="Straight Connector 1216"/>
            <p:cNvCxnSpPr/>
            <p:nvPr/>
          </p:nvCxnSpPr>
          <p:spPr>
            <a:xfrm>
              <a:off x="870517" y="3938222"/>
              <a:ext cx="371041"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18" name="Straight Connector 1217"/>
            <p:cNvCxnSpPr/>
            <p:nvPr/>
          </p:nvCxnSpPr>
          <p:spPr>
            <a:xfrm flipV="1">
              <a:off x="587474" y="3181969"/>
              <a:ext cx="269959"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19" name="Straight Connector 1218"/>
            <p:cNvCxnSpPr/>
            <p:nvPr/>
          </p:nvCxnSpPr>
          <p:spPr>
            <a:xfrm>
              <a:off x="870517" y="3181969"/>
              <a:ext cx="371041"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1158" name="Group 1157"/>
          <p:cNvGrpSpPr/>
          <p:nvPr/>
        </p:nvGrpSpPr>
        <p:grpSpPr>
          <a:xfrm>
            <a:off x="4423663" y="4503007"/>
            <a:ext cx="283519" cy="806664"/>
            <a:chOff x="587474" y="2542186"/>
            <a:chExt cx="654084" cy="2152289"/>
          </a:xfrm>
          <a:solidFill>
            <a:schemeClr val="bg1"/>
          </a:solidFill>
        </p:grpSpPr>
        <p:sp>
          <p:nvSpPr>
            <p:cNvPr id="1208" name="Oval 120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09" name="Straight Connector 1208"/>
            <p:cNvCxnSpPr>
              <a:stCxn id="120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10" name="Straight Connector 120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11" name="Straight Connector 121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12" name="Straight Connector 121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13" name="Straight Connector 121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59" name="Group 1158"/>
          <p:cNvGrpSpPr/>
          <p:nvPr/>
        </p:nvGrpSpPr>
        <p:grpSpPr>
          <a:xfrm>
            <a:off x="7278151" y="4450868"/>
            <a:ext cx="283519" cy="806664"/>
            <a:chOff x="587474" y="2542186"/>
            <a:chExt cx="654084" cy="2152289"/>
          </a:xfrm>
          <a:solidFill>
            <a:schemeClr val="bg1"/>
          </a:solidFill>
        </p:grpSpPr>
        <p:sp>
          <p:nvSpPr>
            <p:cNvPr id="1202" name="Oval 120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03" name="Straight Connector 1202"/>
            <p:cNvCxnSpPr>
              <a:stCxn id="120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04" name="Straight Connector 120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05" name="Straight Connector 120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06" name="Straight Connector 120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07" name="Straight Connector 120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60" name="Group 1159"/>
          <p:cNvGrpSpPr/>
          <p:nvPr/>
        </p:nvGrpSpPr>
        <p:grpSpPr>
          <a:xfrm>
            <a:off x="7600523" y="4503007"/>
            <a:ext cx="283519" cy="806664"/>
            <a:chOff x="587474" y="2542186"/>
            <a:chExt cx="654084" cy="2152289"/>
          </a:xfrm>
          <a:solidFill>
            <a:schemeClr val="bg1"/>
          </a:solidFill>
        </p:grpSpPr>
        <p:sp>
          <p:nvSpPr>
            <p:cNvPr id="1196" name="Oval 119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97" name="Straight Connector 1196"/>
            <p:cNvCxnSpPr>
              <a:stCxn id="119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98" name="Straight Connector 119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99" name="Straight Connector 119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00" name="Straight Connector 119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01" name="Straight Connector 120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61" name="Group 1160"/>
          <p:cNvGrpSpPr/>
          <p:nvPr/>
        </p:nvGrpSpPr>
        <p:grpSpPr>
          <a:xfrm>
            <a:off x="577463" y="4574163"/>
            <a:ext cx="283519" cy="806664"/>
            <a:chOff x="587474" y="2542186"/>
            <a:chExt cx="654084" cy="2152289"/>
          </a:xfrm>
          <a:solidFill>
            <a:schemeClr val="bg1"/>
          </a:solidFill>
        </p:grpSpPr>
        <p:sp>
          <p:nvSpPr>
            <p:cNvPr id="1190" name="Oval 118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91" name="Straight Connector 1190"/>
            <p:cNvCxnSpPr>
              <a:stCxn id="119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92" name="Straight Connector 119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93" name="Straight Connector 119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94" name="Straight Connector 119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95" name="Straight Connector 119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62" name="Group 1161"/>
          <p:cNvGrpSpPr/>
          <p:nvPr/>
        </p:nvGrpSpPr>
        <p:grpSpPr>
          <a:xfrm>
            <a:off x="7932052" y="4454269"/>
            <a:ext cx="283519" cy="806664"/>
            <a:chOff x="587474" y="2542186"/>
            <a:chExt cx="654084" cy="2152289"/>
          </a:xfrm>
          <a:solidFill>
            <a:schemeClr val="bg1"/>
          </a:solidFill>
        </p:grpSpPr>
        <p:sp>
          <p:nvSpPr>
            <p:cNvPr id="1184" name="Oval 118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85" name="Straight Connector 1184"/>
            <p:cNvCxnSpPr>
              <a:stCxn id="118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86" name="Straight Connector 118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87" name="Straight Connector 118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88" name="Straight Connector 118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89" name="Straight Connector 118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63" name="Group 1162"/>
          <p:cNvGrpSpPr/>
          <p:nvPr/>
        </p:nvGrpSpPr>
        <p:grpSpPr>
          <a:xfrm>
            <a:off x="8277197" y="4489158"/>
            <a:ext cx="283519" cy="806664"/>
            <a:chOff x="587474" y="2542186"/>
            <a:chExt cx="654084" cy="2152289"/>
          </a:xfrm>
          <a:solidFill>
            <a:schemeClr val="bg1"/>
          </a:solidFill>
        </p:grpSpPr>
        <p:sp>
          <p:nvSpPr>
            <p:cNvPr id="1178" name="Oval 1177"/>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79" name="Straight Connector 1178"/>
            <p:cNvCxnSpPr>
              <a:stCxn id="1178"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80" name="Straight Connector 1179"/>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81" name="Straight Connector 1180"/>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82" name="Straight Connector 1181"/>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83" name="Straight Connector 1182"/>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164" name="Group 1163"/>
          <p:cNvGrpSpPr/>
          <p:nvPr/>
        </p:nvGrpSpPr>
        <p:grpSpPr>
          <a:xfrm>
            <a:off x="235211" y="4527734"/>
            <a:ext cx="283519" cy="806664"/>
            <a:chOff x="587474" y="2542186"/>
            <a:chExt cx="654084" cy="2152289"/>
          </a:xfrm>
          <a:solidFill>
            <a:schemeClr val="bg1"/>
          </a:solidFill>
        </p:grpSpPr>
        <p:sp>
          <p:nvSpPr>
            <p:cNvPr id="1172" name="Oval 117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73" name="Straight Connector 1172"/>
            <p:cNvCxnSpPr>
              <a:stCxn id="117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74" name="Straight Connector 117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75" name="Straight Connector 117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76" name="Straight Connector 117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77" name="Straight Connector 117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65" name="Group 1164"/>
          <p:cNvGrpSpPr/>
          <p:nvPr/>
        </p:nvGrpSpPr>
        <p:grpSpPr>
          <a:xfrm>
            <a:off x="8579854" y="4420878"/>
            <a:ext cx="283519" cy="806664"/>
            <a:chOff x="587474" y="2542186"/>
            <a:chExt cx="654084" cy="2152289"/>
          </a:xfrm>
          <a:solidFill>
            <a:schemeClr val="bg1"/>
          </a:solidFill>
        </p:grpSpPr>
        <p:sp>
          <p:nvSpPr>
            <p:cNvPr id="1166" name="Oval 116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67" name="Straight Connector 1166"/>
            <p:cNvCxnSpPr>
              <a:stCxn id="116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68" name="Straight Connector 116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69" name="Straight Connector 116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70" name="Straight Connector 116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71" name="Straight Connector 117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53860824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3"/>
          <p:cNvSpPr txBox="1"/>
          <p:nvPr/>
        </p:nvSpPr>
        <p:spPr>
          <a:xfrm>
            <a:off x="80024" y="13236"/>
            <a:ext cx="9051276" cy="6247864"/>
          </a:xfrm>
          <a:prstGeom prst="rect">
            <a:avLst/>
          </a:prstGeom>
          <a:noFill/>
        </p:spPr>
        <p:txBody>
          <a:bodyPr wrap="none" rtlCol="0">
            <a:spAutoFit/>
          </a:bodyPr>
          <a:lstStyle/>
          <a:p>
            <a:r>
              <a:rPr lang="en-US" sz="40000" dirty="0" smtClean="0">
                <a:solidFill>
                  <a:srgbClr val="FF0000"/>
                </a:solidFill>
              </a:rPr>
              <a:t>18%</a:t>
            </a:r>
            <a:endParaRPr lang="en-US" sz="40000" dirty="0">
              <a:solidFill>
                <a:srgbClr val="FF0000"/>
              </a:solidFill>
            </a:endParaRPr>
          </a:p>
        </p:txBody>
      </p:sp>
    </p:spTree>
    <p:extLst>
      <p:ext uri="{BB962C8B-B14F-4D97-AF65-F5344CB8AC3E}">
        <p14:creationId xmlns:p14="http://schemas.microsoft.com/office/powerpoint/2010/main" val="310729264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8900" y="1417638"/>
            <a:ext cx="9055100" cy="4708981"/>
          </a:xfrm>
          <a:prstGeom prst="rect">
            <a:avLst/>
          </a:prstGeom>
          <a:noFill/>
        </p:spPr>
        <p:txBody>
          <a:bodyPr wrap="square" rtlCol="0">
            <a:spAutoFit/>
          </a:bodyPr>
          <a:lstStyle/>
          <a:p>
            <a:pPr algn="ctr"/>
            <a:r>
              <a:rPr lang="en-US" sz="18000" dirty="0" smtClean="0">
                <a:solidFill>
                  <a:srgbClr val="FF0000"/>
                </a:solidFill>
              </a:rPr>
              <a:t>diversity</a:t>
            </a:r>
          </a:p>
          <a:p>
            <a:pPr algn="ctr"/>
            <a:r>
              <a:rPr lang="en-US" sz="18000" baseline="30000" dirty="0" smtClean="0">
                <a:solidFill>
                  <a:srgbClr val="FF0000"/>
                </a:solidFill>
              </a:rPr>
              <a:t>ROCKS</a:t>
            </a:r>
            <a:endParaRPr lang="en-US" sz="18000" baseline="30000" dirty="0"/>
          </a:p>
        </p:txBody>
      </p:sp>
    </p:spTree>
    <p:extLst>
      <p:ext uri="{BB962C8B-B14F-4D97-AF65-F5344CB8AC3E}">
        <p14:creationId xmlns:p14="http://schemas.microsoft.com/office/powerpoint/2010/main" val="282730639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8900" y="1417638"/>
            <a:ext cx="9055100" cy="4708981"/>
          </a:xfrm>
          <a:prstGeom prst="rect">
            <a:avLst/>
          </a:prstGeom>
          <a:noFill/>
        </p:spPr>
        <p:txBody>
          <a:bodyPr wrap="square" rtlCol="0">
            <a:spAutoFit/>
          </a:bodyPr>
          <a:lstStyle/>
          <a:p>
            <a:pPr algn="ctr"/>
            <a:r>
              <a:rPr lang="en-US" sz="18000" dirty="0">
                <a:solidFill>
                  <a:srgbClr val="FF0000"/>
                </a:solidFill>
              </a:rPr>
              <a:t>s</a:t>
            </a:r>
            <a:r>
              <a:rPr lang="en-US" sz="18000" dirty="0" smtClean="0">
                <a:solidFill>
                  <a:srgbClr val="FF0000"/>
                </a:solidFill>
              </a:rPr>
              <a:t>even(7)</a:t>
            </a:r>
          </a:p>
          <a:p>
            <a:pPr algn="ctr"/>
            <a:r>
              <a:rPr lang="en-US" sz="18000" baseline="30000" dirty="0" smtClean="0">
                <a:solidFill>
                  <a:srgbClr val="FF0000"/>
                </a:solidFill>
              </a:rPr>
              <a:t>ingredients</a:t>
            </a:r>
            <a:endParaRPr lang="en-US" sz="18000" baseline="30000" dirty="0"/>
          </a:p>
        </p:txBody>
      </p:sp>
    </p:spTree>
    <p:extLst>
      <p:ext uri="{BB962C8B-B14F-4D97-AF65-F5344CB8AC3E}">
        <p14:creationId xmlns:p14="http://schemas.microsoft.com/office/powerpoint/2010/main" val="257430018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87400"/>
            <a:ext cx="8356600" cy="5549900"/>
          </a:xfrm>
        </p:spPr>
        <p:txBody>
          <a:bodyPr>
            <a:noAutofit/>
          </a:bodyPr>
          <a:lstStyle/>
          <a:p>
            <a:pPr marL="0" indent="0">
              <a:buNone/>
            </a:pPr>
            <a:r>
              <a:rPr lang="en-US" sz="4400" b="1" dirty="0"/>
              <a:t>l</a:t>
            </a:r>
            <a:r>
              <a:rPr lang="en-US" sz="4400" b="1" dirty="0" smtClean="0"/>
              <a:t>eaders/core team</a:t>
            </a:r>
          </a:p>
          <a:p>
            <a:pPr marL="0" indent="0">
              <a:buNone/>
            </a:pPr>
            <a:r>
              <a:rPr lang="en-US" sz="4400" b="1" dirty="0" smtClean="0"/>
              <a:t>ecosystem</a:t>
            </a:r>
          </a:p>
          <a:p>
            <a:pPr marL="0" indent="0">
              <a:buNone/>
            </a:pPr>
            <a:r>
              <a:rPr lang="en-US" sz="4400" dirty="0" smtClean="0"/>
              <a:t>teacher (or two)</a:t>
            </a:r>
          </a:p>
          <a:p>
            <a:pPr marL="0" indent="0">
              <a:buNone/>
            </a:pPr>
            <a:r>
              <a:rPr lang="en-US" sz="4400" dirty="0" smtClean="0"/>
              <a:t>a pool of local experts </a:t>
            </a:r>
          </a:p>
          <a:p>
            <a:pPr marL="0" indent="0">
              <a:buNone/>
            </a:pPr>
            <a:r>
              <a:rPr lang="en-US" sz="4400" dirty="0"/>
              <a:t>l</a:t>
            </a:r>
            <a:r>
              <a:rPr lang="en-US" sz="4400" dirty="0" smtClean="0"/>
              <a:t>ocation</a:t>
            </a:r>
            <a:endParaRPr lang="en-US" sz="4400" dirty="0" smtClean="0"/>
          </a:p>
          <a:p>
            <a:pPr marL="0" indent="0">
              <a:buNone/>
            </a:pPr>
            <a:r>
              <a:rPr lang="en-US" sz="4400" dirty="0" smtClean="0"/>
              <a:t>funds</a:t>
            </a:r>
            <a:endParaRPr lang="en-US" sz="4400" dirty="0" smtClean="0"/>
          </a:p>
          <a:p>
            <a:pPr marL="0" indent="0">
              <a:buNone/>
            </a:pPr>
            <a:r>
              <a:rPr lang="en-US" sz="4400" dirty="0" smtClean="0"/>
              <a:t>childcare</a:t>
            </a:r>
          </a:p>
          <a:p>
            <a:pPr marL="1143000" indent="-1143000">
              <a:buFont typeface="+mj-lt"/>
              <a:buAutoNum type="arabicPeriod"/>
            </a:pPr>
            <a:endParaRPr lang="en-US" sz="4400" dirty="0" smtClean="0"/>
          </a:p>
          <a:p>
            <a:endParaRPr lang="en-US" sz="4400" dirty="0"/>
          </a:p>
        </p:txBody>
      </p:sp>
    </p:spTree>
    <p:extLst>
      <p:ext uri="{BB962C8B-B14F-4D97-AF65-F5344CB8AC3E}">
        <p14:creationId xmlns:p14="http://schemas.microsoft.com/office/powerpoint/2010/main" val="180730326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2"/>
          <p:cNvSpPr txBox="1">
            <a:spLocks/>
          </p:cNvSpPr>
          <p:nvPr/>
        </p:nvSpPr>
        <p:spPr>
          <a:xfrm>
            <a:off x="609600" y="2717800"/>
            <a:ext cx="8229600" cy="35607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6600" dirty="0" smtClean="0"/>
              <a:t>What about students?</a:t>
            </a:r>
          </a:p>
          <a:p>
            <a:endParaRPr lang="en-US" dirty="0"/>
          </a:p>
        </p:txBody>
      </p:sp>
      <p:pic>
        <p:nvPicPr>
          <p:cNvPr id="9" name="Picture 8" descr="skitched-20110720-2242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901" y="1"/>
            <a:ext cx="10972799" cy="6858000"/>
          </a:xfrm>
          <a:prstGeom prst="rect">
            <a:avLst/>
          </a:prstGeom>
        </p:spPr>
      </p:pic>
    </p:spTree>
    <p:extLst>
      <p:ext uri="{BB962C8B-B14F-4D97-AF65-F5344CB8AC3E}">
        <p14:creationId xmlns:p14="http://schemas.microsoft.com/office/powerpoint/2010/main" val="113556337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8900" y="1417638"/>
            <a:ext cx="9055100" cy="4708981"/>
          </a:xfrm>
          <a:prstGeom prst="rect">
            <a:avLst/>
          </a:prstGeom>
          <a:noFill/>
        </p:spPr>
        <p:txBody>
          <a:bodyPr wrap="square" rtlCol="0">
            <a:spAutoFit/>
          </a:bodyPr>
          <a:lstStyle/>
          <a:p>
            <a:pPr algn="ctr"/>
            <a:r>
              <a:rPr lang="en-US" sz="18000" dirty="0" smtClean="0">
                <a:solidFill>
                  <a:srgbClr val="FF0000"/>
                </a:solidFill>
              </a:rPr>
              <a:t>ONE(1)</a:t>
            </a:r>
          </a:p>
          <a:p>
            <a:pPr algn="ctr"/>
            <a:r>
              <a:rPr lang="en-US" sz="18000" baseline="30000" dirty="0">
                <a:solidFill>
                  <a:srgbClr val="FF0000"/>
                </a:solidFill>
              </a:rPr>
              <a:t>b</a:t>
            </a:r>
            <a:r>
              <a:rPr lang="en-US" sz="18000" baseline="30000" dirty="0" smtClean="0">
                <a:solidFill>
                  <a:srgbClr val="FF0000"/>
                </a:solidFill>
              </a:rPr>
              <a:t>asic recipe</a:t>
            </a:r>
            <a:endParaRPr lang="en-US" sz="18000" baseline="30000" dirty="0"/>
          </a:p>
        </p:txBody>
      </p:sp>
    </p:spTree>
    <p:extLst>
      <p:ext uri="{BB962C8B-B14F-4D97-AF65-F5344CB8AC3E}">
        <p14:creationId xmlns:p14="http://schemas.microsoft.com/office/powerpoint/2010/main" val="280892690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977900" y="723900"/>
            <a:ext cx="6616700" cy="4965700"/>
          </a:xfrm>
        </p:spPr>
        <p:txBody>
          <a:bodyPr>
            <a:normAutofit fontScale="70000" lnSpcReduction="20000"/>
          </a:bodyPr>
          <a:lstStyle/>
          <a:p>
            <a:pPr marL="1143000" indent="-1143000">
              <a:buAutoNum type="arabicPeriod"/>
            </a:pPr>
            <a:r>
              <a:rPr lang="en-US" sz="6600" dirty="0" smtClean="0"/>
              <a:t>Train teachers</a:t>
            </a:r>
            <a:endParaRPr lang="en-US" sz="6600" dirty="0" smtClean="0"/>
          </a:p>
          <a:p>
            <a:pPr marL="1143000" indent="-1143000">
              <a:buAutoNum type="arabicPeriod"/>
            </a:pPr>
            <a:r>
              <a:rPr lang="en-US" sz="6600" dirty="0" smtClean="0"/>
              <a:t>Prep at the Install</a:t>
            </a:r>
            <a:r>
              <a:rPr lang="en-US" sz="6600" dirty="0" smtClean="0"/>
              <a:t>-</a:t>
            </a:r>
            <a:r>
              <a:rPr lang="en-US" sz="6600" dirty="0" smtClean="0"/>
              <a:t>fest</a:t>
            </a:r>
          </a:p>
          <a:p>
            <a:pPr marL="1143000" indent="-1143000">
              <a:buAutoNum type="arabicPeriod"/>
            </a:pPr>
            <a:r>
              <a:rPr lang="en-US" sz="6600" dirty="0" smtClean="0"/>
              <a:t>Hold the Workshop</a:t>
            </a:r>
            <a:endParaRPr lang="en-US" sz="6600" dirty="0"/>
          </a:p>
          <a:p>
            <a:pPr marL="1143000" indent="-1143000">
              <a:buAutoNum type="arabicPeriod"/>
            </a:pPr>
            <a:r>
              <a:rPr lang="en-US" sz="6600" dirty="0" smtClean="0"/>
              <a:t>Celebrate at the after party</a:t>
            </a:r>
          </a:p>
          <a:p>
            <a:pPr marL="1143000" indent="-1143000">
              <a:buAutoNum type="arabicPeriod"/>
            </a:pPr>
            <a:r>
              <a:rPr lang="en-US" sz="6600" dirty="0" smtClean="0"/>
              <a:t>Follow up with a </a:t>
            </a:r>
            <a:r>
              <a:rPr lang="en-US" sz="6600" dirty="0" err="1" smtClean="0"/>
              <a:t>Hackfest</a:t>
            </a:r>
            <a:endParaRPr lang="en-US" sz="6600" dirty="0" smtClean="0"/>
          </a:p>
        </p:txBody>
      </p:sp>
    </p:spTree>
    <p:extLst>
      <p:ext uri="{BB962C8B-B14F-4D97-AF65-F5344CB8AC3E}">
        <p14:creationId xmlns:p14="http://schemas.microsoft.com/office/powerpoint/2010/main" val="35808224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8900" y="1417638"/>
            <a:ext cx="9055100" cy="4708981"/>
          </a:xfrm>
          <a:prstGeom prst="rect">
            <a:avLst/>
          </a:prstGeom>
          <a:noFill/>
        </p:spPr>
        <p:txBody>
          <a:bodyPr wrap="square" rtlCol="0">
            <a:spAutoFit/>
          </a:bodyPr>
          <a:lstStyle/>
          <a:p>
            <a:pPr algn="ctr"/>
            <a:r>
              <a:rPr lang="en-US" sz="18000" dirty="0" smtClean="0">
                <a:solidFill>
                  <a:srgbClr val="FF0000"/>
                </a:solidFill>
              </a:rPr>
              <a:t>iterate</a:t>
            </a:r>
          </a:p>
          <a:p>
            <a:pPr algn="ctr"/>
            <a:r>
              <a:rPr lang="en-US" sz="18000" baseline="30000" dirty="0" smtClean="0">
                <a:solidFill>
                  <a:srgbClr val="FF0000"/>
                </a:solidFill>
              </a:rPr>
              <a:t>CURRICULUM</a:t>
            </a:r>
            <a:endParaRPr lang="en-US" sz="18000" baseline="30000" dirty="0"/>
          </a:p>
        </p:txBody>
      </p:sp>
    </p:spTree>
    <p:extLst>
      <p:ext uri="{BB962C8B-B14F-4D97-AF65-F5344CB8AC3E}">
        <p14:creationId xmlns:p14="http://schemas.microsoft.com/office/powerpoint/2010/main" val="368439918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092190"/>
          </a:xfrm>
          <a:prstGeom prst="rect">
            <a:avLst/>
          </a:prstGeom>
        </p:spPr>
      </p:pic>
    </p:spTree>
    <p:extLst>
      <p:ext uri="{BB962C8B-B14F-4D97-AF65-F5344CB8AC3E}">
        <p14:creationId xmlns:p14="http://schemas.microsoft.com/office/powerpoint/2010/main" val="309804931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8900" y="1417638"/>
            <a:ext cx="9055100" cy="4708981"/>
          </a:xfrm>
          <a:prstGeom prst="rect">
            <a:avLst/>
          </a:prstGeom>
          <a:noFill/>
        </p:spPr>
        <p:txBody>
          <a:bodyPr wrap="square" rtlCol="0">
            <a:spAutoFit/>
          </a:bodyPr>
          <a:lstStyle/>
          <a:p>
            <a:pPr algn="ctr"/>
            <a:r>
              <a:rPr lang="en-US" sz="18000" dirty="0" smtClean="0">
                <a:solidFill>
                  <a:srgbClr val="FF0000"/>
                </a:solidFill>
              </a:rPr>
              <a:t>diversity</a:t>
            </a:r>
          </a:p>
          <a:p>
            <a:pPr algn="ctr"/>
            <a:endParaRPr lang="en-US" sz="18000" baseline="30000" dirty="0"/>
          </a:p>
        </p:txBody>
      </p:sp>
    </p:spTree>
    <p:extLst>
      <p:ext uri="{BB962C8B-B14F-4D97-AF65-F5344CB8AC3E}">
        <p14:creationId xmlns:p14="http://schemas.microsoft.com/office/powerpoint/2010/main" val="282574593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Picture 6"/>
          <p:cNvPicPr>
            <a:picLocks noChangeAspect="1"/>
          </p:cNvPicPr>
          <p:nvPr/>
        </p:nvPicPr>
        <p:blipFill>
          <a:blip r:embed="rId3"/>
          <a:stretch>
            <a:fillRect/>
          </a:stretch>
        </p:blipFill>
        <p:spPr>
          <a:xfrm>
            <a:off x="1638300" y="1905000"/>
            <a:ext cx="5854700" cy="3035300"/>
          </a:xfrm>
          <a:prstGeom prst="rect">
            <a:avLst/>
          </a:prstGeom>
          <a:ln>
            <a:solidFill>
              <a:schemeClr val="tx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72365588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Fullscreen-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972800" cy="6858000"/>
          </a:xfrm>
          <a:prstGeom prst="rect">
            <a:avLst/>
          </a:prstGeom>
        </p:spPr>
      </p:pic>
    </p:spTree>
    <p:extLst>
      <p:ext uri="{BB962C8B-B14F-4D97-AF65-F5344CB8AC3E}">
        <p14:creationId xmlns:p14="http://schemas.microsoft.com/office/powerpoint/2010/main" val="312945105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1600200"/>
            <a:ext cx="8509000" cy="4525963"/>
          </a:xfrm>
        </p:spPr>
        <p:txBody>
          <a:bodyPr>
            <a:normAutofit/>
          </a:bodyPr>
          <a:lstStyle/>
          <a:p>
            <a:pPr marL="0" indent="0">
              <a:buNone/>
            </a:pPr>
            <a:r>
              <a:rPr lang="en-US" sz="2400" dirty="0" smtClean="0">
                <a:hlinkClick r:id="rId2"/>
              </a:rPr>
              <a:t>http</a:t>
            </a:r>
            <a:r>
              <a:rPr lang="en-US" sz="2400" dirty="0" smtClean="0">
                <a:hlinkClick r:id="rId2"/>
              </a:rPr>
              <a:t>://www.wiki.devchix.com/index.php?title=</a:t>
            </a:r>
            <a:r>
              <a:rPr lang="en-US" sz="2400" dirty="0" smtClean="0">
                <a:hlinkClick r:id="rId2"/>
              </a:rPr>
              <a:t>Rails_3_Curriculum</a:t>
            </a:r>
            <a:endParaRPr lang="en-US" sz="2400" dirty="0" smtClean="0"/>
          </a:p>
          <a:p>
            <a:pPr marL="0" indent="0">
              <a:buNone/>
            </a:pPr>
            <a:endParaRPr lang="en-US" sz="2400" dirty="0" smtClean="0">
              <a:hlinkClick r:id="rId3"/>
            </a:endParaRPr>
          </a:p>
          <a:p>
            <a:pPr marL="0" indent="0">
              <a:buNone/>
            </a:pPr>
            <a:r>
              <a:rPr lang="en-US" sz="2400" dirty="0" smtClean="0">
                <a:hlinkClick r:id="rId3"/>
              </a:rPr>
              <a:t>https</a:t>
            </a:r>
            <a:r>
              <a:rPr lang="en-US" sz="2400" dirty="0">
                <a:hlinkClick r:id="rId3"/>
              </a:rPr>
              <a:t>://github.com/</a:t>
            </a:r>
            <a:r>
              <a:rPr lang="en-US" sz="2400" dirty="0" smtClean="0">
                <a:hlinkClick r:id="rId3"/>
              </a:rPr>
              <a:t>railsbridge</a:t>
            </a:r>
            <a:endParaRPr lang="en-US" sz="2400" dirty="0" smtClean="0"/>
          </a:p>
          <a:p>
            <a:pPr marL="0" indent="0">
              <a:buNone/>
            </a:pPr>
            <a:endParaRPr lang="en-US" sz="2400" dirty="0" smtClean="0"/>
          </a:p>
          <a:p>
            <a:pPr marL="0" indent="0">
              <a:buNone/>
            </a:pPr>
            <a:endParaRPr lang="en-US" sz="2400" dirty="0"/>
          </a:p>
          <a:p>
            <a:pPr marL="0" indent="0">
              <a:buNone/>
            </a:pPr>
            <a:endParaRPr lang="en-US" sz="2400" dirty="0"/>
          </a:p>
        </p:txBody>
      </p:sp>
    </p:spTree>
    <p:extLst>
      <p:ext uri="{BB962C8B-B14F-4D97-AF65-F5344CB8AC3E}">
        <p14:creationId xmlns:p14="http://schemas.microsoft.com/office/powerpoint/2010/main" val="87571138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8900" y="1417638"/>
            <a:ext cx="9055100" cy="4708981"/>
          </a:xfrm>
          <a:prstGeom prst="rect">
            <a:avLst/>
          </a:prstGeom>
          <a:noFill/>
        </p:spPr>
        <p:txBody>
          <a:bodyPr wrap="square" rtlCol="0">
            <a:spAutoFit/>
          </a:bodyPr>
          <a:lstStyle/>
          <a:p>
            <a:pPr algn="ctr"/>
            <a:r>
              <a:rPr lang="en-US" sz="18000" dirty="0" smtClean="0">
                <a:solidFill>
                  <a:srgbClr val="FF0000"/>
                </a:solidFill>
              </a:rPr>
              <a:t>iterate</a:t>
            </a:r>
          </a:p>
          <a:p>
            <a:pPr algn="ctr"/>
            <a:r>
              <a:rPr lang="en-US" sz="18000" baseline="30000" dirty="0" smtClean="0">
                <a:solidFill>
                  <a:srgbClr val="FF0000"/>
                </a:solidFill>
              </a:rPr>
              <a:t>LOGISTICS</a:t>
            </a:r>
            <a:endParaRPr lang="en-US" sz="18000" baseline="30000" dirty="0"/>
          </a:p>
        </p:txBody>
      </p:sp>
    </p:spTree>
    <p:extLst>
      <p:ext uri="{BB962C8B-B14F-4D97-AF65-F5344CB8AC3E}">
        <p14:creationId xmlns:p14="http://schemas.microsoft.com/office/powerpoint/2010/main" val="18808433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40000"/>
          </a:xfrm>
          <a:prstGeom prst="rect">
            <a:avLst/>
          </a:prstGeom>
        </p:spPr>
      </p:pic>
    </p:spTree>
    <p:extLst>
      <p:ext uri="{BB962C8B-B14F-4D97-AF65-F5344CB8AC3E}">
        <p14:creationId xmlns:p14="http://schemas.microsoft.com/office/powerpoint/2010/main" val="250141806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16509" y="1878568"/>
            <a:ext cx="7381648" cy="830997"/>
          </a:xfrm>
          <a:prstGeom prst="rect">
            <a:avLst/>
          </a:prstGeom>
        </p:spPr>
        <p:txBody>
          <a:bodyPr wrap="none">
            <a:spAutoFit/>
          </a:bodyPr>
          <a:lstStyle/>
          <a:p>
            <a:r>
              <a:rPr lang="en-US" sz="4800" dirty="0" smtClean="0"/>
              <a:t>Room Size + OS + Experience</a:t>
            </a:r>
          </a:p>
        </p:txBody>
      </p:sp>
    </p:spTree>
    <p:extLst>
      <p:ext uri="{BB962C8B-B14F-4D97-AF65-F5344CB8AC3E}">
        <p14:creationId xmlns:p14="http://schemas.microsoft.com/office/powerpoint/2010/main" val="229686259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48954" y="4090720"/>
            <a:ext cx="2734042" cy="1569660"/>
          </a:xfrm>
          <a:prstGeom prst="rect">
            <a:avLst/>
          </a:prstGeom>
        </p:spPr>
        <p:txBody>
          <a:bodyPr wrap="none">
            <a:spAutoFit/>
          </a:bodyPr>
          <a:lstStyle/>
          <a:p>
            <a:r>
              <a:rPr lang="en-US" sz="9600" b="1" dirty="0" smtClean="0"/>
              <a:t>Food</a:t>
            </a:r>
            <a:endParaRPr lang="en-US" sz="9600" b="1" dirty="0"/>
          </a:p>
        </p:txBody>
      </p:sp>
      <p:sp>
        <p:nvSpPr>
          <p:cNvPr id="5" name="Rectangle 4"/>
          <p:cNvSpPr/>
          <p:nvPr/>
        </p:nvSpPr>
        <p:spPr>
          <a:xfrm>
            <a:off x="4474303" y="1146195"/>
            <a:ext cx="2723823" cy="769441"/>
          </a:xfrm>
          <a:prstGeom prst="rect">
            <a:avLst/>
          </a:prstGeom>
        </p:spPr>
        <p:txBody>
          <a:bodyPr wrap="none">
            <a:spAutoFit/>
          </a:bodyPr>
          <a:lstStyle/>
          <a:p>
            <a:r>
              <a:rPr lang="en-US" sz="4400" b="1" dirty="0" smtClean="0"/>
              <a:t>“</a:t>
            </a:r>
            <a:r>
              <a:rPr lang="en-US" sz="4400" b="1" dirty="0" err="1" smtClean="0"/>
              <a:t>playdate</a:t>
            </a:r>
            <a:r>
              <a:rPr lang="en-US" sz="4400" b="1" dirty="0" smtClean="0"/>
              <a:t>”</a:t>
            </a:r>
            <a:endParaRPr lang="en-US" sz="4400" b="1" dirty="0"/>
          </a:p>
        </p:txBody>
      </p:sp>
      <p:sp>
        <p:nvSpPr>
          <p:cNvPr id="6" name="Rectangle 5"/>
          <p:cNvSpPr/>
          <p:nvPr/>
        </p:nvSpPr>
        <p:spPr>
          <a:xfrm>
            <a:off x="232038" y="2385536"/>
            <a:ext cx="2987416" cy="1938992"/>
          </a:xfrm>
          <a:prstGeom prst="rect">
            <a:avLst/>
          </a:prstGeom>
        </p:spPr>
        <p:txBody>
          <a:bodyPr wrap="none">
            <a:spAutoFit/>
          </a:bodyPr>
          <a:lstStyle/>
          <a:p>
            <a:r>
              <a:rPr lang="en-US" sz="12000" b="1" dirty="0" smtClean="0"/>
              <a:t>Free</a:t>
            </a:r>
            <a:endParaRPr lang="en-US" sz="12000" b="1" dirty="0"/>
          </a:p>
        </p:txBody>
      </p:sp>
      <p:sp>
        <p:nvSpPr>
          <p:cNvPr id="7" name="Rectangle 6"/>
          <p:cNvSpPr/>
          <p:nvPr/>
        </p:nvSpPr>
        <p:spPr>
          <a:xfrm>
            <a:off x="4388733" y="3877389"/>
            <a:ext cx="1447482" cy="646331"/>
          </a:xfrm>
          <a:prstGeom prst="rect">
            <a:avLst/>
          </a:prstGeom>
        </p:spPr>
        <p:txBody>
          <a:bodyPr wrap="none">
            <a:spAutoFit/>
          </a:bodyPr>
          <a:lstStyle/>
          <a:p>
            <a:r>
              <a:rPr lang="en-US" sz="3600" dirty="0" smtClean="0"/>
              <a:t>Survey</a:t>
            </a:r>
          </a:p>
        </p:txBody>
      </p:sp>
      <p:sp>
        <p:nvSpPr>
          <p:cNvPr id="8" name="Rectangle 7"/>
          <p:cNvSpPr/>
          <p:nvPr/>
        </p:nvSpPr>
        <p:spPr>
          <a:xfrm>
            <a:off x="613038" y="4506218"/>
            <a:ext cx="1390124" cy="369332"/>
          </a:xfrm>
          <a:prstGeom prst="rect">
            <a:avLst/>
          </a:prstGeom>
        </p:spPr>
        <p:txBody>
          <a:bodyPr wrap="none">
            <a:spAutoFit/>
          </a:bodyPr>
          <a:lstStyle/>
          <a:p>
            <a:r>
              <a:rPr lang="en-US" dirty="0" smtClean="0"/>
              <a:t>Small groups</a:t>
            </a:r>
            <a:endParaRPr lang="en-US" dirty="0"/>
          </a:p>
        </p:txBody>
      </p:sp>
      <p:sp>
        <p:nvSpPr>
          <p:cNvPr id="10" name="Rectangle 9"/>
          <p:cNvSpPr/>
          <p:nvPr/>
        </p:nvSpPr>
        <p:spPr>
          <a:xfrm>
            <a:off x="765630" y="5332968"/>
            <a:ext cx="3883324" cy="523220"/>
          </a:xfrm>
          <a:prstGeom prst="rect">
            <a:avLst/>
          </a:prstGeom>
        </p:spPr>
        <p:txBody>
          <a:bodyPr wrap="square">
            <a:spAutoFit/>
          </a:bodyPr>
          <a:lstStyle/>
          <a:p>
            <a:r>
              <a:rPr lang="en-US" sz="2800" dirty="0" smtClean="0"/>
              <a:t>Volunteer Retrospectives</a:t>
            </a:r>
            <a:endParaRPr lang="en-US" sz="2800" dirty="0"/>
          </a:p>
        </p:txBody>
      </p:sp>
      <p:sp>
        <p:nvSpPr>
          <p:cNvPr id="11" name="Rectangle 10"/>
          <p:cNvSpPr/>
          <p:nvPr/>
        </p:nvSpPr>
        <p:spPr>
          <a:xfrm>
            <a:off x="416509" y="1878568"/>
            <a:ext cx="7381648" cy="830997"/>
          </a:xfrm>
          <a:prstGeom prst="rect">
            <a:avLst/>
          </a:prstGeom>
        </p:spPr>
        <p:txBody>
          <a:bodyPr wrap="none">
            <a:spAutoFit/>
          </a:bodyPr>
          <a:lstStyle/>
          <a:p>
            <a:r>
              <a:rPr lang="en-US" sz="4800" dirty="0" smtClean="0"/>
              <a:t>Room Size + OS + Experience</a:t>
            </a:r>
          </a:p>
        </p:txBody>
      </p:sp>
      <p:sp>
        <p:nvSpPr>
          <p:cNvPr id="12" name="Rectangle 11"/>
          <p:cNvSpPr/>
          <p:nvPr/>
        </p:nvSpPr>
        <p:spPr>
          <a:xfrm>
            <a:off x="3077676" y="2471340"/>
            <a:ext cx="5725546" cy="1200329"/>
          </a:xfrm>
          <a:prstGeom prst="rect">
            <a:avLst/>
          </a:prstGeom>
        </p:spPr>
        <p:txBody>
          <a:bodyPr wrap="none">
            <a:spAutoFit/>
          </a:bodyPr>
          <a:lstStyle/>
          <a:p>
            <a:r>
              <a:rPr lang="en-US" sz="7200" dirty="0" smtClean="0"/>
              <a:t>Pair organizing</a:t>
            </a:r>
            <a:endParaRPr lang="en-US" sz="7200" dirty="0"/>
          </a:p>
        </p:txBody>
      </p:sp>
      <p:sp>
        <p:nvSpPr>
          <p:cNvPr id="13" name="Rectangle 12"/>
          <p:cNvSpPr/>
          <p:nvPr/>
        </p:nvSpPr>
        <p:spPr>
          <a:xfrm>
            <a:off x="2008192" y="4090720"/>
            <a:ext cx="1863260" cy="523220"/>
          </a:xfrm>
          <a:prstGeom prst="rect">
            <a:avLst/>
          </a:prstGeom>
        </p:spPr>
        <p:txBody>
          <a:bodyPr wrap="none">
            <a:spAutoFit/>
          </a:bodyPr>
          <a:lstStyle/>
          <a:p>
            <a:r>
              <a:rPr lang="en-US" sz="2800" dirty="0" smtClean="0"/>
              <a:t>timekeeper</a:t>
            </a:r>
            <a:endParaRPr lang="en-US" sz="2800" dirty="0"/>
          </a:p>
        </p:txBody>
      </p:sp>
      <p:sp>
        <p:nvSpPr>
          <p:cNvPr id="14" name="Rectangle 13"/>
          <p:cNvSpPr/>
          <p:nvPr/>
        </p:nvSpPr>
        <p:spPr>
          <a:xfrm>
            <a:off x="5836215" y="5475714"/>
            <a:ext cx="1655672" cy="523220"/>
          </a:xfrm>
          <a:prstGeom prst="rect">
            <a:avLst/>
          </a:prstGeom>
        </p:spPr>
        <p:txBody>
          <a:bodyPr wrap="none">
            <a:spAutoFit/>
          </a:bodyPr>
          <a:lstStyle/>
          <a:p>
            <a:r>
              <a:rPr lang="en-US" sz="2800" dirty="0" smtClean="0"/>
              <a:t>Nametags</a:t>
            </a:r>
            <a:endParaRPr lang="en-US" sz="2800" dirty="0"/>
          </a:p>
        </p:txBody>
      </p:sp>
      <p:sp>
        <p:nvSpPr>
          <p:cNvPr id="15" name="Rectangle 14"/>
          <p:cNvSpPr/>
          <p:nvPr/>
        </p:nvSpPr>
        <p:spPr>
          <a:xfrm>
            <a:off x="1112292" y="1146195"/>
            <a:ext cx="2106616" cy="646331"/>
          </a:xfrm>
          <a:prstGeom prst="rect">
            <a:avLst/>
          </a:prstGeom>
        </p:spPr>
        <p:txBody>
          <a:bodyPr wrap="none">
            <a:spAutoFit/>
          </a:bodyPr>
          <a:lstStyle/>
          <a:p>
            <a:r>
              <a:rPr lang="en-US" sz="3600" dirty="0" smtClean="0"/>
              <a:t>projectors</a:t>
            </a:r>
            <a:endParaRPr lang="en-US" sz="3600" dirty="0" smtClean="0"/>
          </a:p>
        </p:txBody>
      </p:sp>
      <p:sp>
        <p:nvSpPr>
          <p:cNvPr id="16" name="Rectangle 15"/>
          <p:cNvSpPr/>
          <p:nvPr/>
        </p:nvSpPr>
        <p:spPr>
          <a:xfrm>
            <a:off x="1953361" y="4686637"/>
            <a:ext cx="2520942" cy="646331"/>
          </a:xfrm>
          <a:prstGeom prst="rect">
            <a:avLst/>
          </a:prstGeom>
        </p:spPr>
        <p:txBody>
          <a:bodyPr wrap="none">
            <a:spAutoFit/>
          </a:bodyPr>
          <a:lstStyle/>
          <a:p>
            <a:r>
              <a:rPr lang="en-US" sz="3600" dirty="0"/>
              <a:t>p</a:t>
            </a:r>
            <a:r>
              <a:rPr lang="en-US" sz="3600" dirty="0" smtClean="0"/>
              <a:t>ower strips</a:t>
            </a:r>
            <a:endParaRPr lang="en-US" sz="3600" dirty="0" smtClean="0"/>
          </a:p>
        </p:txBody>
      </p:sp>
      <p:sp>
        <p:nvSpPr>
          <p:cNvPr id="17" name="Rectangle 16"/>
          <p:cNvSpPr/>
          <p:nvPr/>
        </p:nvSpPr>
        <p:spPr>
          <a:xfrm>
            <a:off x="3712691" y="5998934"/>
            <a:ext cx="1523223" cy="369332"/>
          </a:xfrm>
          <a:prstGeom prst="rect">
            <a:avLst/>
          </a:prstGeom>
        </p:spPr>
        <p:txBody>
          <a:bodyPr wrap="none">
            <a:spAutoFit/>
          </a:bodyPr>
          <a:lstStyle/>
          <a:p>
            <a:r>
              <a:rPr lang="en-US" dirty="0" smtClean="0"/>
              <a:t>Install Stickers</a:t>
            </a:r>
            <a:endParaRPr lang="en-US" dirty="0"/>
          </a:p>
        </p:txBody>
      </p:sp>
      <p:sp>
        <p:nvSpPr>
          <p:cNvPr id="18" name="Rectangle 17"/>
          <p:cNvSpPr/>
          <p:nvPr/>
        </p:nvSpPr>
        <p:spPr>
          <a:xfrm>
            <a:off x="484969" y="6079668"/>
            <a:ext cx="1021884" cy="369332"/>
          </a:xfrm>
          <a:prstGeom prst="rect">
            <a:avLst/>
          </a:prstGeom>
        </p:spPr>
        <p:txBody>
          <a:bodyPr wrap="none">
            <a:spAutoFit/>
          </a:bodyPr>
          <a:lstStyle/>
          <a:p>
            <a:r>
              <a:rPr lang="en-US" b="1" dirty="0" smtClean="0"/>
              <a:t>Network</a:t>
            </a:r>
            <a:endParaRPr lang="en-US" b="1" dirty="0"/>
          </a:p>
        </p:txBody>
      </p:sp>
    </p:spTree>
    <p:extLst>
      <p:ext uri="{BB962C8B-B14F-4D97-AF65-F5344CB8AC3E}">
        <p14:creationId xmlns:p14="http://schemas.microsoft.com/office/powerpoint/2010/main" val="34088849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57150" indent="0">
              <a:buNone/>
            </a:pPr>
            <a:r>
              <a:rPr lang="en-US" sz="2400" dirty="0" smtClean="0">
                <a:hlinkClick r:id="rId2"/>
              </a:rPr>
              <a:t>http://wiki.railsbridge.org/projects/railsbridge/wiki/Workshops</a:t>
            </a:r>
            <a:endParaRPr lang="en-US" sz="2400" dirty="0" smtClean="0"/>
          </a:p>
          <a:p>
            <a:pPr marL="457200" lvl="1" indent="0">
              <a:buNone/>
            </a:pPr>
            <a:endParaRPr lang="en-US" sz="3200"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75724706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8900" y="1417638"/>
            <a:ext cx="9055100" cy="4708981"/>
          </a:xfrm>
          <a:prstGeom prst="rect">
            <a:avLst/>
          </a:prstGeom>
          <a:noFill/>
        </p:spPr>
        <p:txBody>
          <a:bodyPr wrap="square" rtlCol="0">
            <a:spAutoFit/>
          </a:bodyPr>
          <a:lstStyle/>
          <a:p>
            <a:pPr algn="ctr"/>
            <a:r>
              <a:rPr lang="en-US" sz="18000" dirty="0" smtClean="0">
                <a:solidFill>
                  <a:srgbClr val="FF0000"/>
                </a:solidFill>
              </a:rPr>
              <a:t>changed</a:t>
            </a:r>
          </a:p>
          <a:p>
            <a:pPr algn="ctr"/>
            <a:r>
              <a:rPr lang="en-US" sz="18000" baseline="30000" dirty="0" smtClean="0">
                <a:solidFill>
                  <a:srgbClr val="FF0000"/>
                </a:solidFill>
              </a:rPr>
              <a:t>WORLD?</a:t>
            </a:r>
            <a:endParaRPr lang="en-US" sz="18000" baseline="30000" dirty="0"/>
          </a:p>
        </p:txBody>
      </p:sp>
    </p:spTree>
    <p:extLst>
      <p:ext uri="{BB962C8B-B14F-4D97-AF65-F5344CB8AC3E}">
        <p14:creationId xmlns:p14="http://schemas.microsoft.com/office/powerpoint/2010/main" val="126562433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pSp>
        <p:nvGrpSpPr>
          <p:cNvPr id="18" name="Group 17"/>
          <p:cNvGrpSpPr/>
          <p:nvPr/>
        </p:nvGrpSpPr>
        <p:grpSpPr>
          <a:xfrm>
            <a:off x="1161240" y="1481842"/>
            <a:ext cx="283519" cy="806664"/>
            <a:chOff x="587474" y="2542186"/>
            <a:chExt cx="654084" cy="2152289"/>
          </a:xfrm>
          <a:solidFill>
            <a:schemeClr val="bg1"/>
          </a:solidFill>
        </p:grpSpPr>
        <p:sp>
          <p:nvSpPr>
            <p:cNvPr id="4" name="Oval 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6" name="Straight Connector 5"/>
            <p:cNvCxnSpPr>
              <a:stCxn id="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9" name="Group 18"/>
          <p:cNvGrpSpPr/>
          <p:nvPr/>
        </p:nvGrpSpPr>
        <p:grpSpPr>
          <a:xfrm>
            <a:off x="2288810" y="1515233"/>
            <a:ext cx="283519" cy="806664"/>
            <a:chOff x="587474" y="2542186"/>
            <a:chExt cx="654084" cy="2152289"/>
          </a:xfrm>
          <a:solidFill>
            <a:schemeClr val="bg1"/>
          </a:solidFill>
        </p:grpSpPr>
        <p:sp>
          <p:nvSpPr>
            <p:cNvPr id="20" name="Oval 1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21" name="Straight Connector 20"/>
            <p:cNvCxnSpPr>
              <a:stCxn id="2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8" name="Group 77"/>
          <p:cNvGrpSpPr/>
          <p:nvPr/>
        </p:nvGrpSpPr>
        <p:grpSpPr>
          <a:xfrm>
            <a:off x="1555343" y="1507912"/>
            <a:ext cx="283519" cy="806664"/>
            <a:chOff x="587474" y="2542186"/>
            <a:chExt cx="654084" cy="2152289"/>
          </a:xfrm>
          <a:solidFill>
            <a:schemeClr val="bg1"/>
          </a:solidFill>
        </p:grpSpPr>
        <p:sp>
          <p:nvSpPr>
            <p:cNvPr id="79" name="Oval 78"/>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0" name="Straight Connector 79"/>
            <p:cNvCxnSpPr>
              <a:stCxn id="79"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5" name="Group 84"/>
          <p:cNvGrpSpPr/>
          <p:nvPr/>
        </p:nvGrpSpPr>
        <p:grpSpPr>
          <a:xfrm>
            <a:off x="1925558" y="1584753"/>
            <a:ext cx="283519" cy="806664"/>
            <a:chOff x="587474" y="2542186"/>
            <a:chExt cx="654084" cy="2152289"/>
          </a:xfrm>
          <a:solidFill>
            <a:schemeClr val="bg1"/>
          </a:solidFill>
        </p:grpSpPr>
        <p:sp>
          <p:nvSpPr>
            <p:cNvPr id="86" name="Oval 8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7" name="Straight Connector 86"/>
            <p:cNvCxnSpPr>
              <a:stCxn id="8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2" name="Group 91"/>
          <p:cNvGrpSpPr/>
          <p:nvPr/>
        </p:nvGrpSpPr>
        <p:grpSpPr>
          <a:xfrm>
            <a:off x="2628595" y="1550122"/>
            <a:ext cx="283519" cy="806664"/>
            <a:chOff x="587474" y="2542186"/>
            <a:chExt cx="654084" cy="2152289"/>
          </a:xfrm>
          <a:solidFill>
            <a:schemeClr val="bg1"/>
          </a:solidFill>
        </p:grpSpPr>
        <p:sp>
          <p:nvSpPr>
            <p:cNvPr id="93" name="Oval 92"/>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4" name="Straight Connector 93"/>
            <p:cNvCxnSpPr>
              <a:stCxn id="93"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89" name="Group 488"/>
          <p:cNvGrpSpPr/>
          <p:nvPr/>
        </p:nvGrpSpPr>
        <p:grpSpPr>
          <a:xfrm>
            <a:off x="2944508" y="1490855"/>
            <a:ext cx="283519" cy="806664"/>
            <a:chOff x="587474" y="2542186"/>
            <a:chExt cx="654084" cy="2152289"/>
          </a:xfrm>
          <a:solidFill>
            <a:schemeClr val="bg1"/>
          </a:solidFill>
        </p:grpSpPr>
        <p:sp>
          <p:nvSpPr>
            <p:cNvPr id="490" name="Oval 48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491" name="Straight Connector 490"/>
            <p:cNvCxnSpPr>
              <a:stCxn id="49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2" name="Straight Connector 49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3" name="Straight Connector 49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4" name="Straight Connector 49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5" name="Straight Connector 49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96" name="Group 495"/>
          <p:cNvGrpSpPr/>
          <p:nvPr/>
        </p:nvGrpSpPr>
        <p:grpSpPr>
          <a:xfrm>
            <a:off x="3313766" y="1532613"/>
            <a:ext cx="283519" cy="806664"/>
            <a:chOff x="587474" y="2542186"/>
            <a:chExt cx="654084" cy="2152289"/>
          </a:xfrm>
          <a:solidFill>
            <a:schemeClr val="bg1"/>
          </a:solidFill>
        </p:grpSpPr>
        <p:sp>
          <p:nvSpPr>
            <p:cNvPr id="497" name="Oval 496"/>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498" name="Straight Connector 497"/>
            <p:cNvCxnSpPr>
              <a:stCxn id="497"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9" name="Straight Connector 498"/>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0" name="Straight Connector 499"/>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1" name="Straight Connector 500"/>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2" name="Straight Connector 501"/>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03" name="Group 502"/>
          <p:cNvGrpSpPr/>
          <p:nvPr/>
        </p:nvGrpSpPr>
        <p:grpSpPr>
          <a:xfrm>
            <a:off x="821456" y="1563971"/>
            <a:ext cx="283519" cy="806664"/>
            <a:chOff x="587474" y="2542186"/>
            <a:chExt cx="654084" cy="2152289"/>
          </a:xfrm>
          <a:solidFill>
            <a:schemeClr val="bg1"/>
          </a:solidFill>
        </p:grpSpPr>
        <p:sp>
          <p:nvSpPr>
            <p:cNvPr id="504" name="Oval 50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05" name="Straight Connector 504"/>
            <p:cNvCxnSpPr>
              <a:stCxn id="50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6" name="Straight Connector 50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7" name="Straight Connector 50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8" name="Straight Connector 50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9" name="Straight Connector 50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17" name="Group 516"/>
          <p:cNvGrpSpPr/>
          <p:nvPr/>
        </p:nvGrpSpPr>
        <p:grpSpPr>
          <a:xfrm>
            <a:off x="3675945" y="1511832"/>
            <a:ext cx="283519" cy="806664"/>
            <a:chOff x="587474" y="2542186"/>
            <a:chExt cx="654084" cy="2152289"/>
          </a:xfrm>
          <a:solidFill>
            <a:schemeClr val="bg1"/>
          </a:solidFill>
        </p:grpSpPr>
        <p:sp>
          <p:nvSpPr>
            <p:cNvPr id="518" name="Oval 51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19" name="Straight Connector 518"/>
            <p:cNvCxnSpPr>
              <a:stCxn id="51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0" name="Straight Connector 51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1" name="Straight Connector 52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2" name="Straight Connector 52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3" name="Straight Connector 52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31" name="Group 530"/>
          <p:cNvGrpSpPr/>
          <p:nvPr/>
        </p:nvGrpSpPr>
        <p:grpSpPr>
          <a:xfrm>
            <a:off x="3998316" y="1563971"/>
            <a:ext cx="283519" cy="806664"/>
            <a:chOff x="587474" y="2542186"/>
            <a:chExt cx="654084" cy="2152289"/>
          </a:xfrm>
          <a:solidFill>
            <a:schemeClr val="bg1"/>
          </a:solidFill>
        </p:grpSpPr>
        <p:sp>
          <p:nvSpPr>
            <p:cNvPr id="532" name="Oval 53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33" name="Straight Connector 532"/>
            <p:cNvCxnSpPr>
              <a:stCxn id="53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4" name="Straight Connector 53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5" name="Straight Connector 53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6" name="Straight Connector 53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7" name="Straight Connector 53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0" name="Group 539"/>
          <p:cNvGrpSpPr/>
          <p:nvPr/>
        </p:nvGrpSpPr>
        <p:grpSpPr>
          <a:xfrm>
            <a:off x="4710021" y="1481842"/>
            <a:ext cx="283519" cy="806664"/>
            <a:chOff x="587474" y="2542186"/>
            <a:chExt cx="654084" cy="2152289"/>
          </a:xfrm>
          <a:solidFill>
            <a:schemeClr val="bg1"/>
          </a:solidFill>
        </p:grpSpPr>
        <p:sp>
          <p:nvSpPr>
            <p:cNvPr id="604" name="Oval 60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605" name="Straight Connector 604"/>
            <p:cNvCxnSpPr>
              <a:stCxn id="60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6" name="Straight Connector 60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7" name="Straight Connector 60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8" name="Straight Connector 60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9" name="Straight Connector 60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1" name="Group 540"/>
          <p:cNvGrpSpPr/>
          <p:nvPr/>
        </p:nvGrpSpPr>
        <p:grpSpPr>
          <a:xfrm>
            <a:off x="5837591" y="1515233"/>
            <a:ext cx="283519" cy="806664"/>
            <a:chOff x="587474" y="2542186"/>
            <a:chExt cx="654084" cy="2152289"/>
          </a:xfrm>
          <a:solidFill>
            <a:schemeClr val="bg1"/>
          </a:solidFill>
        </p:grpSpPr>
        <p:sp>
          <p:nvSpPr>
            <p:cNvPr id="598" name="Oval 59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99" name="Straight Connector 598"/>
            <p:cNvCxnSpPr>
              <a:stCxn id="59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0" name="Straight Connector 59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1" name="Straight Connector 60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2" name="Straight Connector 60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3" name="Straight Connector 60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2" name="Group 541"/>
          <p:cNvGrpSpPr/>
          <p:nvPr/>
        </p:nvGrpSpPr>
        <p:grpSpPr>
          <a:xfrm>
            <a:off x="5104124" y="1507912"/>
            <a:ext cx="283519" cy="806664"/>
            <a:chOff x="587474" y="2542186"/>
            <a:chExt cx="654084" cy="2152289"/>
          </a:xfrm>
          <a:solidFill>
            <a:schemeClr val="bg1"/>
          </a:solidFill>
        </p:grpSpPr>
        <p:sp>
          <p:nvSpPr>
            <p:cNvPr id="592" name="Oval 59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93" name="Straight Connector 592"/>
            <p:cNvCxnSpPr>
              <a:stCxn id="59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4" name="Straight Connector 59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5" name="Straight Connector 59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6" name="Straight Connector 59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7" name="Straight Connector 59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3" name="Group 542"/>
          <p:cNvGrpSpPr/>
          <p:nvPr/>
        </p:nvGrpSpPr>
        <p:grpSpPr>
          <a:xfrm>
            <a:off x="5474339" y="1584753"/>
            <a:ext cx="283519" cy="806664"/>
            <a:chOff x="587474" y="2542186"/>
            <a:chExt cx="654084" cy="2152289"/>
          </a:xfrm>
          <a:solidFill>
            <a:schemeClr val="bg1"/>
          </a:solidFill>
        </p:grpSpPr>
        <p:sp>
          <p:nvSpPr>
            <p:cNvPr id="586" name="Oval 58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87" name="Straight Connector 586"/>
            <p:cNvCxnSpPr>
              <a:stCxn id="58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8" name="Straight Connector 58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9" name="Straight Connector 58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0" name="Straight Connector 58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1" name="Straight Connector 59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4" name="Group 543"/>
          <p:cNvGrpSpPr/>
          <p:nvPr/>
        </p:nvGrpSpPr>
        <p:grpSpPr>
          <a:xfrm>
            <a:off x="6177375" y="1572695"/>
            <a:ext cx="283519" cy="806664"/>
            <a:chOff x="587474" y="2542186"/>
            <a:chExt cx="654084" cy="2152289"/>
          </a:xfrm>
          <a:solidFill>
            <a:schemeClr val="bg1"/>
          </a:solidFill>
        </p:grpSpPr>
        <p:sp>
          <p:nvSpPr>
            <p:cNvPr id="580" name="Oval 57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81" name="Straight Connector 580"/>
            <p:cNvCxnSpPr>
              <a:stCxn id="58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2" name="Straight Connector 58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3" name="Straight Connector 58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4" name="Straight Connector 58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5" name="Straight Connector 58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5" name="Group 544"/>
          <p:cNvGrpSpPr/>
          <p:nvPr/>
        </p:nvGrpSpPr>
        <p:grpSpPr>
          <a:xfrm>
            <a:off x="6493288" y="1490855"/>
            <a:ext cx="283519" cy="806664"/>
            <a:chOff x="587474" y="2542186"/>
            <a:chExt cx="654084" cy="2152289"/>
          </a:xfrm>
          <a:solidFill>
            <a:schemeClr val="bg1"/>
          </a:solidFill>
        </p:grpSpPr>
        <p:sp>
          <p:nvSpPr>
            <p:cNvPr id="574" name="Oval 57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75" name="Straight Connector 574"/>
            <p:cNvCxnSpPr>
              <a:stCxn id="57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6" name="Straight Connector 57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7" name="Straight Connector 57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8" name="Straight Connector 57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9" name="Straight Connector 57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6" name="Group 545"/>
          <p:cNvGrpSpPr/>
          <p:nvPr/>
        </p:nvGrpSpPr>
        <p:grpSpPr>
          <a:xfrm>
            <a:off x="6862547" y="1577759"/>
            <a:ext cx="283519" cy="806664"/>
            <a:chOff x="587474" y="2542186"/>
            <a:chExt cx="654084" cy="2152289"/>
          </a:xfrm>
          <a:solidFill>
            <a:schemeClr val="bg1"/>
          </a:solidFill>
        </p:grpSpPr>
        <p:sp>
          <p:nvSpPr>
            <p:cNvPr id="568" name="Oval 56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69" name="Straight Connector 568"/>
            <p:cNvCxnSpPr>
              <a:stCxn id="56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0" name="Straight Connector 56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1" name="Straight Connector 57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2" name="Straight Connector 57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3" name="Straight Connector 57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7" name="Group 546"/>
          <p:cNvGrpSpPr/>
          <p:nvPr/>
        </p:nvGrpSpPr>
        <p:grpSpPr>
          <a:xfrm>
            <a:off x="4370237" y="1563971"/>
            <a:ext cx="283519" cy="806664"/>
            <a:chOff x="587474" y="2542186"/>
            <a:chExt cx="654084" cy="2152289"/>
          </a:xfrm>
          <a:solidFill>
            <a:schemeClr val="bg1"/>
          </a:solidFill>
        </p:grpSpPr>
        <p:sp>
          <p:nvSpPr>
            <p:cNvPr id="562" name="Oval 56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63" name="Straight Connector 562"/>
            <p:cNvCxnSpPr>
              <a:stCxn id="56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4" name="Straight Connector 56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5" name="Straight Connector 56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6" name="Straight Connector 56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7" name="Straight Connector 56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8" name="Group 547"/>
          <p:cNvGrpSpPr/>
          <p:nvPr/>
        </p:nvGrpSpPr>
        <p:grpSpPr>
          <a:xfrm>
            <a:off x="7224725" y="1511832"/>
            <a:ext cx="283519" cy="806664"/>
            <a:chOff x="587474" y="2542186"/>
            <a:chExt cx="654084" cy="2152289"/>
          </a:xfrm>
          <a:solidFill>
            <a:schemeClr val="bg1"/>
          </a:solidFill>
        </p:grpSpPr>
        <p:sp>
          <p:nvSpPr>
            <p:cNvPr id="556" name="Oval 55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57" name="Straight Connector 556"/>
            <p:cNvCxnSpPr>
              <a:stCxn id="55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8" name="Straight Connector 55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9" name="Straight Connector 55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0" name="Straight Connector 55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1" name="Straight Connector 56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9" name="Group 548"/>
          <p:cNvGrpSpPr/>
          <p:nvPr/>
        </p:nvGrpSpPr>
        <p:grpSpPr>
          <a:xfrm>
            <a:off x="7547097" y="1563971"/>
            <a:ext cx="283519" cy="806664"/>
            <a:chOff x="587474" y="2542186"/>
            <a:chExt cx="654084" cy="2152289"/>
          </a:xfrm>
          <a:solidFill>
            <a:schemeClr val="bg1"/>
          </a:solidFill>
        </p:grpSpPr>
        <p:sp>
          <p:nvSpPr>
            <p:cNvPr id="550" name="Oval 54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51" name="Straight Connector 550"/>
            <p:cNvCxnSpPr>
              <a:stCxn id="55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2" name="Straight Connector 55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3" name="Straight Connector 55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4" name="Straight Connector 55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5" name="Straight Connector 55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52" name="Group 751"/>
          <p:cNvGrpSpPr/>
          <p:nvPr/>
        </p:nvGrpSpPr>
        <p:grpSpPr>
          <a:xfrm>
            <a:off x="524037" y="1635127"/>
            <a:ext cx="283519" cy="806664"/>
            <a:chOff x="587474" y="2542186"/>
            <a:chExt cx="654084" cy="2152289"/>
          </a:xfrm>
          <a:solidFill>
            <a:schemeClr val="bg1"/>
          </a:solidFill>
        </p:grpSpPr>
        <p:sp>
          <p:nvSpPr>
            <p:cNvPr id="753" name="Oval 752"/>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754" name="Straight Connector 753"/>
            <p:cNvCxnSpPr>
              <a:stCxn id="753"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5" name="Straight Connector 754"/>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6" name="Straight Connector 755"/>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7" name="Straight Connector 756"/>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8" name="Straight Connector 757"/>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59" name="Group 758"/>
          <p:cNvGrpSpPr/>
          <p:nvPr/>
        </p:nvGrpSpPr>
        <p:grpSpPr>
          <a:xfrm>
            <a:off x="7878626" y="1515233"/>
            <a:ext cx="283519" cy="806664"/>
            <a:chOff x="587474" y="2542186"/>
            <a:chExt cx="654084" cy="2152289"/>
          </a:xfrm>
          <a:solidFill>
            <a:schemeClr val="bg1"/>
          </a:solidFill>
        </p:grpSpPr>
        <p:sp>
          <p:nvSpPr>
            <p:cNvPr id="760" name="Oval 75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761" name="Straight Connector 760"/>
            <p:cNvCxnSpPr>
              <a:stCxn id="76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2" name="Straight Connector 76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3" name="Straight Connector 76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4" name="Straight Connector 76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5" name="Straight Connector 76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66" name="Group 765"/>
          <p:cNvGrpSpPr/>
          <p:nvPr/>
        </p:nvGrpSpPr>
        <p:grpSpPr>
          <a:xfrm>
            <a:off x="8223771" y="1550122"/>
            <a:ext cx="283519" cy="806664"/>
            <a:chOff x="587474" y="2542186"/>
            <a:chExt cx="654084" cy="2152289"/>
          </a:xfrm>
          <a:solidFill>
            <a:schemeClr val="bg1"/>
          </a:solidFill>
        </p:grpSpPr>
        <p:sp>
          <p:nvSpPr>
            <p:cNvPr id="767" name="Oval 766"/>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768" name="Straight Connector 767"/>
            <p:cNvCxnSpPr>
              <a:stCxn id="767"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9" name="Straight Connector 768"/>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0" name="Straight Connector 769"/>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1" name="Straight Connector 770"/>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2" name="Straight Connector 771"/>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73" name="Group 772"/>
          <p:cNvGrpSpPr/>
          <p:nvPr/>
        </p:nvGrpSpPr>
        <p:grpSpPr>
          <a:xfrm>
            <a:off x="181785" y="1588698"/>
            <a:ext cx="283519" cy="806664"/>
            <a:chOff x="587474" y="2542186"/>
            <a:chExt cx="654084" cy="2152289"/>
          </a:xfrm>
          <a:solidFill>
            <a:schemeClr val="bg1"/>
          </a:solidFill>
        </p:grpSpPr>
        <p:sp>
          <p:nvSpPr>
            <p:cNvPr id="774" name="Oval 773"/>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775" name="Straight Connector 774"/>
            <p:cNvCxnSpPr>
              <a:stCxn id="774"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76" name="Straight Connector 775"/>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77" name="Straight Connector 776"/>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78" name="Straight Connector 777"/>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79" name="Straight Connector 778"/>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780" name="Group 779"/>
          <p:cNvGrpSpPr/>
          <p:nvPr/>
        </p:nvGrpSpPr>
        <p:grpSpPr>
          <a:xfrm>
            <a:off x="8526428" y="1481842"/>
            <a:ext cx="283519" cy="806664"/>
            <a:chOff x="587474" y="2542186"/>
            <a:chExt cx="654084" cy="2152289"/>
          </a:xfrm>
          <a:solidFill>
            <a:schemeClr val="bg1"/>
          </a:solidFill>
        </p:grpSpPr>
        <p:sp>
          <p:nvSpPr>
            <p:cNvPr id="781" name="Oval 780"/>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782" name="Straight Connector 781"/>
            <p:cNvCxnSpPr>
              <a:stCxn id="781"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83" name="Straight Connector 782"/>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84" name="Straight Connector 783"/>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85" name="Straight Connector 784"/>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86" name="Straight Connector 785"/>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89" name="Group 788"/>
          <p:cNvGrpSpPr/>
          <p:nvPr/>
        </p:nvGrpSpPr>
        <p:grpSpPr>
          <a:xfrm>
            <a:off x="1264153" y="2395362"/>
            <a:ext cx="283519" cy="806664"/>
            <a:chOff x="587474" y="2542186"/>
            <a:chExt cx="654084" cy="2152289"/>
          </a:xfrm>
          <a:solidFill>
            <a:schemeClr val="bg1"/>
          </a:solidFill>
        </p:grpSpPr>
        <p:sp>
          <p:nvSpPr>
            <p:cNvPr id="958" name="Oval 95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59" name="Straight Connector 958"/>
            <p:cNvCxnSpPr>
              <a:stCxn id="95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60" name="Straight Connector 95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61" name="Straight Connector 96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62" name="Straight Connector 96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63" name="Straight Connector 96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90" name="Group 789"/>
          <p:cNvGrpSpPr/>
          <p:nvPr/>
        </p:nvGrpSpPr>
        <p:grpSpPr>
          <a:xfrm>
            <a:off x="2391723" y="2428753"/>
            <a:ext cx="283519" cy="806664"/>
            <a:chOff x="587474" y="2542186"/>
            <a:chExt cx="654084" cy="2152289"/>
          </a:xfrm>
          <a:solidFill>
            <a:schemeClr val="bg1"/>
          </a:solidFill>
        </p:grpSpPr>
        <p:sp>
          <p:nvSpPr>
            <p:cNvPr id="952" name="Oval 95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53" name="Straight Connector 952"/>
            <p:cNvCxnSpPr>
              <a:stCxn id="95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54" name="Straight Connector 95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55" name="Straight Connector 95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56" name="Straight Connector 95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57" name="Straight Connector 95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91" name="Group 790"/>
          <p:cNvGrpSpPr/>
          <p:nvPr/>
        </p:nvGrpSpPr>
        <p:grpSpPr>
          <a:xfrm>
            <a:off x="1658256" y="2421432"/>
            <a:ext cx="283519" cy="806664"/>
            <a:chOff x="587474" y="2542186"/>
            <a:chExt cx="654084" cy="2152289"/>
          </a:xfrm>
          <a:solidFill>
            <a:schemeClr val="bg1"/>
          </a:solidFill>
        </p:grpSpPr>
        <p:sp>
          <p:nvSpPr>
            <p:cNvPr id="946" name="Oval 94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47" name="Straight Connector 946"/>
            <p:cNvCxnSpPr>
              <a:stCxn id="94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48" name="Straight Connector 94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49" name="Straight Connector 94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50" name="Straight Connector 94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51" name="Straight Connector 95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92" name="Group 791"/>
          <p:cNvGrpSpPr/>
          <p:nvPr/>
        </p:nvGrpSpPr>
        <p:grpSpPr>
          <a:xfrm>
            <a:off x="2028471" y="2498273"/>
            <a:ext cx="283519" cy="806664"/>
            <a:chOff x="587474" y="2542186"/>
            <a:chExt cx="654084" cy="2152289"/>
          </a:xfrm>
          <a:solidFill>
            <a:schemeClr val="bg1"/>
          </a:solidFill>
        </p:grpSpPr>
        <p:sp>
          <p:nvSpPr>
            <p:cNvPr id="940" name="Oval 93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41" name="Straight Connector 940"/>
            <p:cNvCxnSpPr>
              <a:stCxn id="94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42" name="Straight Connector 94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43" name="Straight Connector 94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44" name="Straight Connector 94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45" name="Straight Connector 94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93" name="Group 792"/>
          <p:cNvGrpSpPr/>
          <p:nvPr/>
        </p:nvGrpSpPr>
        <p:grpSpPr>
          <a:xfrm>
            <a:off x="2731508" y="2463642"/>
            <a:ext cx="283519" cy="806664"/>
            <a:chOff x="587474" y="2542186"/>
            <a:chExt cx="654084" cy="2152289"/>
          </a:xfrm>
          <a:solidFill>
            <a:schemeClr val="bg1"/>
          </a:solidFill>
        </p:grpSpPr>
        <p:sp>
          <p:nvSpPr>
            <p:cNvPr id="934" name="Oval 93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35" name="Straight Connector 934"/>
            <p:cNvCxnSpPr>
              <a:stCxn id="93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6" name="Straight Connector 93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7" name="Straight Connector 93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8" name="Straight Connector 93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9" name="Straight Connector 93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94" name="Group 793"/>
          <p:cNvGrpSpPr/>
          <p:nvPr/>
        </p:nvGrpSpPr>
        <p:grpSpPr>
          <a:xfrm>
            <a:off x="3047421" y="2404375"/>
            <a:ext cx="283519" cy="806664"/>
            <a:chOff x="587474" y="2542186"/>
            <a:chExt cx="654084" cy="2152289"/>
          </a:xfrm>
          <a:solidFill>
            <a:schemeClr val="bg1"/>
          </a:solidFill>
        </p:grpSpPr>
        <p:sp>
          <p:nvSpPr>
            <p:cNvPr id="928" name="Oval 92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29" name="Straight Connector 928"/>
            <p:cNvCxnSpPr>
              <a:stCxn id="92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0" name="Straight Connector 92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1" name="Straight Connector 93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2" name="Straight Connector 93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3" name="Straight Connector 93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95" name="Group 794"/>
          <p:cNvGrpSpPr/>
          <p:nvPr/>
        </p:nvGrpSpPr>
        <p:grpSpPr>
          <a:xfrm>
            <a:off x="3416679" y="2446133"/>
            <a:ext cx="283519" cy="806664"/>
            <a:chOff x="587474" y="2542186"/>
            <a:chExt cx="654084" cy="2152289"/>
          </a:xfrm>
          <a:solidFill>
            <a:schemeClr val="bg1"/>
          </a:solidFill>
        </p:grpSpPr>
        <p:sp>
          <p:nvSpPr>
            <p:cNvPr id="922" name="Oval 92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23" name="Straight Connector 922"/>
            <p:cNvCxnSpPr>
              <a:stCxn id="92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24" name="Straight Connector 92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25" name="Straight Connector 92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26" name="Straight Connector 92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27" name="Straight Connector 92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96" name="Group 795"/>
          <p:cNvGrpSpPr/>
          <p:nvPr/>
        </p:nvGrpSpPr>
        <p:grpSpPr>
          <a:xfrm>
            <a:off x="924369" y="2477491"/>
            <a:ext cx="283519" cy="806664"/>
            <a:chOff x="587474" y="2542186"/>
            <a:chExt cx="654084" cy="2152289"/>
          </a:xfrm>
          <a:solidFill>
            <a:schemeClr val="bg1"/>
          </a:solidFill>
        </p:grpSpPr>
        <p:sp>
          <p:nvSpPr>
            <p:cNvPr id="916" name="Oval 91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17" name="Straight Connector 916"/>
            <p:cNvCxnSpPr>
              <a:stCxn id="91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8" name="Straight Connector 91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9" name="Straight Connector 91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20" name="Straight Connector 91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21" name="Straight Connector 92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97" name="Group 796"/>
          <p:cNvGrpSpPr/>
          <p:nvPr/>
        </p:nvGrpSpPr>
        <p:grpSpPr>
          <a:xfrm>
            <a:off x="3778858" y="2425352"/>
            <a:ext cx="283519" cy="806664"/>
            <a:chOff x="587474" y="2542186"/>
            <a:chExt cx="654084" cy="2152289"/>
          </a:xfrm>
          <a:solidFill>
            <a:schemeClr val="bg1"/>
          </a:solidFill>
        </p:grpSpPr>
        <p:sp>
          <p:nvSpPr>
            <p:cNvPr id="910" name="Oval 90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11" name="Straight Connector 910"/>
            <p:cNvCxnSpPr>
              <a:stCxn id="91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2" name="Straight Connector 91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3" name="Straight Connector 91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4" name="Straight Connector 91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5" name="Straight Connector 91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98" name="Group 797"/>
          <p:cNvGrpSpPr/>
          <p:nvPr/>
        </p:nvGrpSpPr>
        <p:grpSpPr>
          <a:xfrm>
            <a:off x="4101229" y="2477491"/>
            <a:ext cx="283519" cy="806664"/>
            <a:chOff x="587474" y="2542186"/>
            <a:chExt cx="654084" cy="2152289"/>
          </a:xfrm>
          <a:solidFill>
            <a:schemeClr val="bg1"/>
          </a:solidFill>
        </p:grpSpPr>
        <p:sp>
          <p:nvSpPr>
            <p:cNvPr id="904" name="Oval 90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05" name="Straight Connector 904"/>
            <p:cNvCxnSpPr>
              <a:stCxn id="90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6" name="Straight Connector 90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7" name="Straight Connector 90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8" name="Straight Connector 90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9" name="Straight Connector 90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99" name="Group 798"/>
          <p:cNvGrpSpPr/>
          <p:nvPr/>
        </p:nvGrpSpPr>
        <p:grpSpPr>
          <a:xfrm>
            <a:off x="4812934" y="2395362"/>
            <a:ext cx="283519" cy="806664"/>
            <a:chOff x="587474" y="2542186"/>
            <a:chExt cx="654084" cy="2152289"/>
          </a:xfrm>
          <a:solidFill>
            <a:schemeClr val="bg1"/>
          </a:solidFill>
        </p:grpSpPr>
        <p:sp>
          <p:nvSpPr>
            <p:cNvPr id="898" name="Oval 89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99" name="Straight Connector 898"/>
            <p:cNvCxnSpPr>
              <a:stCxn id="89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0" name="Straight Connector 89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1" name="Straight Connector 90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2" name="Straight Connector 90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3" name="Straight Connector 90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0" name="Group 799"/>
          <p:cNvGrpSpPr/>
          <p:nvPr/>
        </p:nvGrpSpPr>
        <p:grpSpPr>
          <a:xfrm>
            <a:off x="5940504" y="2428753"/>
            <a:ext cx="283519" cy="806664"/>
            <a:chOff x="587474" y="2542186"/>
            <a:chExt cx="654084" cy="2152289"/>
          </a:xfrm>
          <a:solidFill>
            <a:schemeClr val="bg1"/>
          </a:solidFill>
        </p:grpSpPr>
        <p:sp>
          <p:nvSpPr>
            <p:cNvPr id="892" name="Oval 89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93" name="Straight Connector 892"/>
            <p:cNvCxnSpPr>
              <a:stCxn id="89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94" name="Straight Connector 89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95" name="Straight Connector 89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96" name="Straight Connector 89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97" name="Straight Connector 89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1" name="Group 800"/>
          <p:cNvGrpSpPr/>
          <p:nvPr/>
        </p:nvGrpSpPr>
        <p:grpSpPr>
          <a:xfrm>
            <a:off x="5207037" y="2421432"/>
            <a:ext cx="283519" cy="806664"/>
            <a:chOff x="587474" y="2542186"/>
            <a:chExt cx="654084" cy="2152289"/>
          </a:xfrm>
          <a:solidFill>
            <a:schemeClr val="bg1"/>
          </a:solidFill>
        </p:grpSpPr>
        <p:sp>
          <p:nvSpPr>
            <p:cNvPr id="886" name="Oval 88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87" name="Straight Connector 886"/>
            <p:cNvCxnSpPr>
              <a:stCxn id="88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8" name="Straight Connector 88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9" name="Straight Connector 88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90" name="Straight Connector 88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91" name="Straight Connector 89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2" name="Group 801"/>
          <p:cNvGrpSpPr/>
          <p:nvPr/>
        </p:nvGrpSpPr>
        <p:grpSpPr>
          <a:xfrm>
            <a:off x="5577252" y="2498273"/>
            <a:ext cx="283519" cy="806664"/>
            <a:chOff x="587474" y="2542186"/>
            <a:chExt cx="654084" cy="2152289"/>
          </a:xfrm>
          <a:solidFill>
            <a:schemeClr val="bg1"/>
          </a:solidFill>
        </p:grpSpPr>
        <p:sp>
          <p:nvSpPr>
            <p:cNvPr id="880" name="Oval 87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81" name="Straight Connector 880"/>
            <p:cNvCxnSpPr>
              <a:stCxn id="88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2" name="Straight Connector 88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3" name="Straight Connector 88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4" name="Straight Connector 88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5" name="Straight Connector 88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3" name="Group 802"/>
          <p:cNvGrpSpPr/>
          <p:nvPr/>
        </p:nvGrpSpPr>
        <p:grpSpPr>
          <a:xfrm>
            <a:off x="6280288" y="2486215"/>
            <a:ext cx="283519" cy="806664"/>
            <a:chOff x="587474" y="2542186"/>
            <a:chExt cx="654084" cy="2152289"/>
          </a:xfrm>
          <a:solidFill>
            <a:schemeClr val="bg1"/>
          </a:solidFill>
        </p:grpSpPr>
        <p:sp>
          <p:nvSpPr>
            <p:cNvPr id="874" name="Oval 87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75" name="Straight Connector 874"/>
            <p:cNvCxnSpPr>
              <a:stCxn id="87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6" name="Straight Connector 87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7" name="Straight Connector 87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8" name="Straight Connector 87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9" name="Straight Connector 87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4" name="Group 803"/>
          <p:cNvGrpSpPr/>
          <p:nvPr/>
        </p:nvGrpSpPr>
        <p:grpSpPr>
          <a:xfrm>
            <a:off x="6596201" y="2404375"/>
            <a:ext cx="283519" cy="806664"/>
            <a:chOff x="587474" y="2542186"/>
            <a:chExt cx="654084" cy="2152289"/>
          </a:xfrm>
          <a:solidFill>
            <a:schemeClr val="bg1"/>
          </a:solidFill>
        </p:grpSpPr>
        <p:sp>
          <p:nvSpPr>
            <p:cNvPr id="868" name="Oval 86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69" name="Straight Connector 868"/>
            <p:cNvCxnSpPr>
              <a:stCxn id="86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0" name="Straight Connector 86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1" name="Straight Connector 87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2" name="Straight Connector 87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3" name="Straight Connector 87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5" name="Group 804"/>
          <p:cNvGrpSpPr/>
          <p:nvPr/>
        </p:nvGrpSpPr>
        <p:grpSpPr>
          <a:xfrm>
            <a:off x="6965460" y="2491279"/>
            <a:ext cx="283519" cy="806664"/>
            <a:chOff x="587474" y="2542186"/>
            <a:chExt cx="654084" cy="2152289"/>
          </a:xfrm>
          <a:solidFill>
            <a:schemeClr val="bg1"/>
          </a:solidFill>
        </p:grpSpPr>
        <p:sp>
          <p:nvSpPr>
            <p:cNvPr id="862" name="Oval 86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63" name="Straight Connector 862"/>
            <p:cNvCxnSpPr>
              <a:stCxn id="86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4" name="Straight Connector 86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5" name="Straight Connector 86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6" name="Straight Connector 86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7" name="Straight Connector 86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6" name="Group 805"/>
          <p:cNvGrpSpPr/>
          <p:nvPr/>
        </p:nvGrpSpPr>
        <p:grpSpPr>
          <a:xfrm>
            <a:off x="4473150" y="2477491"/>
            <a:ext cx="283519" cy="806664"/>
            <a:chOff x="587474" y="2542186"/>
            <a:chExt cx="654084" cy="2152289"/>
          </a:xfrm>
          <a:solidFill>
            <a:schemeClr val="bg1"/>
          </a:solidFill>
        </p:grpSpPr>
        <p:sp>
          <p:nvSpPr>
            <p:cNvPr id="856" name="Oval 85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57" name="Straight Connector 856"/>
            <p:cNvCxnSpPr>
              <a:stCxn id="85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8" name="Straight Connector 85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9" name="Straight Connector 85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0" name="Straight Connector 85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1" name="Straight Connector 86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7" name="Group 806"/>
          <p:cNvGrpSpPr/>
          <p:nvPr/>
        </p:nvGrpSpPr>
        <p:grpSpPr>
          <a:xfrm>
            <a:off x="7327638" y="2425352"/>
            <a:ext cx="283519" cy="806664"/>
            <a:chOff x="587474" y="2542186"/>
            <a:chExt cx="654084" cy="2152289"/>
          </a:xfrm>
          <a:solidFill>
            <a:schemeClr val="bg1"/>
          </a:solidFill>
        </p:grpSpPr>
        <p:sp>
          <p:nvSpPr>
            <p:cNvPr id="850" name="Oval 84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51" name="Straight Connector 850"/>
            <p:cNvCxnSpPr>
              <a:stCxn id="85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2" name="Straight Connector 85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3" name="Straight Connector 85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4" name="Straight Connector 85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5" name="Straight Connector 85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8" name="Group 807"/>
          <p:cNvGrpSpPr/>
          <p:nvPr/>
        </p:nvGrpSpPr>
        <p:grpSpPr>
          <a:xfrm>
            <a:off x="7650010" y="2477491"/>
            <a:ext cx="283519" cy="806664"/>
            <a:chOff x="587474" y="2542186"/>
            <a:chExt cx="654084" cy="2152289"/>
          </a:xfrm>
          <a:solidFill>
            <a:schemeClr val="bg1"/>
          </a:solidFill>
        </p:grpSpPr>
        <p:sp>
          <p:nvSpPr>
            <p:cNvPr id="844" name="Oval 84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45" name="Straight Connector 844"/>
            <p:cNvCxnSpPr>
              <a:stCxn id="84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6" name="Straight Connector 84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7" name="Straight Connector 84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8" name="Straight Connector 84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9" name="Straight Connector 84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9" name="Group 808"/>
          <p:cNvGrpSpPr/>
          <p:nvPr/>
        </p:nvGrpSpPr>
        <p:grpSpPr>
          <a:xfrm>
            <a:off x="626950" y="2548647"/>
            <a:ext cx="283519" cy="806664"/>
            <a:chOff x="587474" y="2542186"/>
            <a:chExt cx="654084" cy="2152289"/>
          </a:xfrm>
          <a:solidFill>
            <a:schemeClr val="bg1"/>
          </a:solidFill>
        </p:grpSpPr>
        <p:sp>
          <p:nvSpPr>
            <p:cNvPr id="838" name="Oval 83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39" name="Straight Connector 838"/>
            <p:cNvCxnSpPr>
              <a:stCxn id="83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0" name="Straight Connector 83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1" name="Straight Connector 84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2" name="Straight Connector 84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3" name="Straight Connector 84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10" name="Group 809"/>
          <p:cNvGrpSpPr/>
          <p:nvPr/>
        </p:nvGrpSpPr>
        <p:grpSpPr>
          <a:xfrm>
            <a:off x="7981539" y="2428753"/>
            <a:ext cx="283519" cy="806664"/>
            <a:chOff x="587474" y="2542186"/>
            <a:chExt cx="654084" cy="2152289"/>
          </a:xfrm>
          <a:solidFill>
            <a:schemeClr val="bg1"/>
          </a:solidFill>
        </p:grpSpPr>
        <p:sp>
          <p:nvSpPr>
            <p:cNvPr id="832" name="Oval 83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33" name="Straight Connector 832"/>
            <p:cNvCxnSpPr>
              <a:stCxn id="83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4" name="Straight Connector 83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5" name="Straight Connector 83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6" name="Straight Connector 83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7" name="Straight Connector 83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11" name="Group 810"/>
          <p:cNvGrpSpPr/>
          <p:nvPr/>
        </p:nvGrpSpPr>
        <p:grpSpPr>
          <a:xfrm>
            <a:off x="8326684" y="2463642"/>
            <a:ext cx="283519" cy="806664"/>
            <a:chOff x="587474" y="2542186"/>
            <a:chExt cx="654084" cy="2152289"/>
          </a:xfrm>
          <a:solidFill>
            <a:schemeClr val="bg1"/>
          </a:solidFill>
        </p:grpSpPr>
        <p:sp>
          <p:nvSpPr>
            <p:cNvPr id="826" name="Oval 82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27" name="Straight Connector 826"/>
            <p:cNvCxnSpPr>
              <a:stCxn id="82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8" name="Straight Connector 82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9" name="Straight Connector 82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0" name="Straight Connector 82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1" name="Straight Connector 83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12" name="Group 811"/>
          <p:cNvGrpSpPr/>
          <p:nvPr/>
        </p:nvGrpSpPr>
        <p:grpSpPr>
          <a:xfrm>
            <a:off x="284698" y="2502218"/>
            <a:ext cx="283519" cy="806664"/>
            <a:chOff x="587474" y="2542186"/>
            <a:chExt cx="654084" cy="2152289"/>
          </a:xfrm>
          <a:solidFill>
            <a:schemeClr val="bg1"/>
          </a:solidFill>
        </p:grpSpPr>
        <p:sp>
          <p:nvSpPr>
            <p:cNvPr id="820" name="Oval 81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21" name="Straight Connector 820"/>
            <p:cNvCxnSpPr>
              <a:stCxn id="82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2" name="Straight Connector 82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3" name="Straight Connector 82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4" name="Straight Connector 82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5" name="Straight Connector 82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13" name="Group 812"/>
          <p:cNvGrpSpPr/>
          <p:nvPr/>
        </p:nvGrpSpPr>
        <p:grpSpPr>
          <a:xfrm>
            <a:off x="8629341" y="2395362"/>
            <a:ext cx="283519" cy="806664"/>
            <a:chOff x="587474" y="2542186"/>
            <a:chExt cx="654084" cy="2152289"/>
          </a:xfrm>
          <a:solidFill>
            <a:schemeClr val="bg1"/>
          </a:solidFill>
        </p:grpSpPr>
        <p:sp>
          <p:nvSpPr>
            <p:cNvPr id="814" name="Oval 81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15" name="Straight Connector 814"/>
            <p:cNvCxnSpPr>
              <a:stCxn id="81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6" name="Straight Connector 81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7" name="Straight Connector 81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8" name="Straight Connector 81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9" name="Straight Connector 81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65" name="Group 964"/>
          <p:cNvGrpSpPr/>
          <p:nvPr/>
        </p:nvGrpSpPr>
        <p:grpSpPr>
          <a:xfrm>
            <a:off x="1188011" y="3351442"/>
            <a:ext cx="283519" cy="806664"/>
            <a:chOff x="587474" y="2542186"/>
            <a:chExt cx="654084" cy="2152289"/>
          </a:xfrm>
          <a:solidFill>
            <a:schemeClr val="bg1"/>
          </a:solidFill>
        </p:grpSpPr>
        <p:sp>
          <p:nvSpPr>
            <p:cNvPr id="1134" name="Oval 113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35" name="Straight Connector 1134"/>
            <p:cNvCxnSpPr>
              <a:stCxn id="113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6" name="Straight Connector 113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7" name="Straight Connector 113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8" name="Straight Connector 113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9" name="Straight Connector 113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66" name="Group 965"/>
          <p:cNvGrpSpPr/>
          <p:nvPr/>
        </p:nvGrpSpPr>
        <p:grpSpPr>
          <a:xfrm>
            <a:off x="2315581" y="3384833"/>
            <a:ext cx="283519" cy="806664"/>
            <a:chOff x="587474" y="2542186"/>
            <a:chExt cx="654084" cy="2152289"/>
          </a:xfrm>
          <a:solidFill>
            <a:schemeClr val="bg1"/>
          </a:solidFill>
        </p:grpSpPr>
        <p:sp>
          <p:nvSpPr>
            <p:cNvPr id="1128" name="Oval 112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29" name="Straight Connector 1128"/>
            <p:cNvCxnSpPr>
              <a:stCxn id="112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0" name="Straight Connector 112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1" name="Straight Connector 113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2" name="Straight Connector 113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3" name="Straight Connector 113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67" name="Group 966"/>
          <p:cNvGrpSpPr/>
          <p:nvPr/>
        </p:nvGrpSpPr>
        <p:grpSpPr>
          <a:xfrm>
            <a:off x="1582114" y="3377512"/>
            <a:ext cx="283519" cy="806664"/>
            <a:chOff x="587474" y="2542186"/>
            <a:chExt cx="654084" cy="2152289"/>
          </a:xfrm>
          <a:solidFill>
            <a:schemeClr val="bg1"/>
          </a:solidFill>
        </p:grpSpPr>
        <p:sp>
          <p:nvSpPr>
            <p:cNvPr id="1122" name="Oval 112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23" name="Straight Connector 1122"/>
            <p:cNvCxnSpPr>
              <a:stCxn id="112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24" name="Straight Connector 112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25" name="Straight Connector 112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26" name="Straight Connector 112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27" name="Straight Connector 112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68" name="Group 967"/>
          <p:cNvGrpSpPr/>
          <p:nvPr/>
        </p:nvGrpSpPr>
        <p:grpSpPr>
          <a:xfrm>
            <a:off x="1952329" y="3454353"/>
            <a:ext cx="283519" cy="806664"/>
            <a:chOff x="587474" y="2542186"/>
            <a:chExt cx="654084" cy="2152289"/>
          </a:xfrm>
          <a:solidFill>
            <a:schemeClr val="bg1"/>
          </a:solidFill>
        </p:grpSpPr>
        <p:sp>
          <p:nvSpPr>
            <p:cNvPr id="1116" name="Oval 111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17" name="Straight Connector 1116"/>
            <p:cNvCxnSpPr>
              <a:stCxn id="111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8" name="Straight Connector 111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9" name="Straight Connector 111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20" name="Straight Connector 111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21" name="Straight Connector 112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69" name="Group 968"/>
          <p:cNvGrpSpPr/>
          <p:nvPr/>
        </p:nvGrpSpPr>
        <p:grpSpPr>
          <a:xfrm>
            <a:off x="2655366" y="3419722"/>
            <a:ext cx="283519" cy="806664"/>
            <a:chOff x="587474" y="2542186"/>
            <a:chExt cx="654084" cy="2152289"/>
          </a:xfrm>
          <a:solidFill>
            <a:schemeClr val="bg1"/>
          </a:solidFill>
        </p:grpSpPr>
        <p:sp>
          <p:nvSpPr>
            <p:cNvPr id="1110" name="Oval 110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11" name="Straight Connector 1110"/>
            <p:cNvCxnSpPr>
              <a:stCxn id="111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2" name="Straight Connector 111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3" name="Straight Connector 111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4" name="Straight Connector 111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5" name="Straight Connector 111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0" name="Group 969"/>
          <p:cNvGrpSpPr/>
          <p:nvPr/>
        </p:nvGrpSpPr>
        <p:grpSpPr>
          <a:xfrm>
            <a:off x="2971279" y="3360455"/>
            <a:ext cx="283519" cy="806664"/>
            <a:chOff x="587474" y="2542186"/>
            <a:chExt cx="654084" cy="2152289"/>
          </a:xfrm>
          <a:solidFill>
            <a:schemeClr val="bg1"/>
          </a:solidFill>
        </p:grpSpPr>
        <p:sp>
          <p:nvSpPr>
            <p:cNvPr id="1104" name="Oval 110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05" name="Straight Connector 1104"/>
            <p:cNvCxnSpPr>
              <a:stCxn id="110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6" name="Straight Connector 110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7" name="Straight Connector 110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8" name="Straight Connector 110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9" name="Straight Connector 110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1" name="Group 970"/>
          <p:cNvGrpSpPr/>
          <p:nvPr/>
        </p:nvGrpSpPr>
        <p:grpSpPr>
          <a:xfrm>
            <a:off x="3340537" y="3402213"/>
            <a:ext cx="283519" cy="806664"/>
            <a:chOff x="587474" y="2542186"/>
            <a:chExt cx="654084" cy="2152289"/>
          </a:xfrm>
          <a:solidFill>
            <a:schemeClr val="bg1"/>
          </a:solidFill>
        </p:grpSpPr>
        <p:sp>
          <p:nvSpPr>
            <p:cNvPr id="1098" name="Oval 109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99" name="Straight Connector 1098"/>
            <p:cNvCxnSpPr>
              <a:stCxn id="109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0" name="Straight Connector 109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1" name="Straight Connector 110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2" name="Straight Connector 110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3" name="Straight Connector 110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2" name="Group 971"/>
          <p:cNvGrpSpPr/>
          <p:nvPr/>
        </p:nvGrpSpPr>
        <p:grpSpPr>
          <a:xfrm>
            <a:off x="848227" y="3433571"/>
            <a:ext cx="283519" cy="806664"/>
            <a:chOff x="587474" y="2542186"/>
            <a:chExt cx="654084" cy="2152289"/>
          </a:xfrm>
          <a:solidFill>
            <a:schemeClr val="bg1"/>
          </a:solidFill>
        </p:grpSpPr>
        <p:sp>
          <p:nvSpPr>
            <p:cNvPr id="1092" name="Oval 109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93" name="Straight Connector 1092"/>
            <p:cNvCxnSpPr>
              <a:stCxn id="109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94" name="Straight Connector 109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95" name="Straight Connector 109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96" name="Straight Connector 109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97" name="Straight Connector 109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3" name="Group 972"/>
          <p:cNvGrpSpPr/>
          <p:nvPr/>
        </p:nvGrpSpPr>
        <p:grpSpPr>
          <a:xfrm>
            <a:off x="3702716" y="3381432"/>
            <a:ext cx="283519" cy="806664"/>
            <a:chOff x="587474" y="2542186"/>
            <a:chExt cx="654084" cy="2152289"/>
          </a:xfrm>
          <a:solidFill>
            <a:schemeClr val="bg1"/>
          </a:solidFill>
        </p:grpSpPr>
        <p:sp>
          <p:nvSpPr>
            <p:cNvPr id="1086" name="Oval 108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87" name="Straight Connector 1086"/>
            <p:cNvCxnSpPr>
              <a:stCxn id="108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88" name="Straight Connector 108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89" name="Straight Connector 108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90" name="Straight Connector 108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91" name="Straight Connector 109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4" name="Group 973"/>
          <p:cNvGrpSpPr/>
          <p:nvPr/>
        </p:nvGrpSpPr>
        <p:grpSpPr>
          <a:xfrm>
            <a:off x="4025087" y="3433571"/>
            <a:ext cx="283519" cy="806664"/>
            <a:chOff x="587474" y="2542186"/>
            <a:chExt cx="654084" cy="2152289"/>
          </a:xfrm>
          <a:solidFill>
            <a:schemeClr val="bg1"/>
          </a:solidFill>
        </p:grpSpPr>
        <p:sp>
          <p:nvSpPr>
            <p:cNvPr id="1080" name="Oval 107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81" name="Straight Connector 1080"/>
            <p:cNvCxnSpPr>
              <a:stCxn id="108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82" name="Straight Connector 108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83" name="Straight Connector 108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84" name="Straight Connector 108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85" name="Straight Connector 108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5" name="Group 974"/>
          <p:cNvGrpSpPr/>
          <p:nvPr/>
        </p:nvGrpSpPr>
        <p:grpSpPr>
          <a:xfrm>
            <a:off x="4736792" y="3351442"/>
            <a:ext cx="283519" cy="806664"/>
            <a:chOff x="587474" y="2542186"/>
            <a:chExt cx="654084" cy="2152289"/>
          </a:xfrm>
          <a:solidFill>
            <a:schemeClr val="bg1"/>
          </a:solidFill>
        </p:grpSpPr>
        <p:sp>
          <p:nvSpPr>
            <p:cNvPr id="1074" name="Oval 107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75" name="Straight Connector 1074"/>
            <p:cNvCxnSpPr>
              <a:stCxn id="107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76" name="Straight Connector 107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77" name="Straight Connector 107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78" name="Straight Connector 107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79" name="Straight Connector 107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6" name="Group 975"/>
          <p:cNvGrpSpPr/>
          <p:nvPr/>
        </p:nvGrpSpPr>
        <p:grpSpPr>
          <a:xfrm>
            <a:off x="5864362" y="3384833"/>
            <a:ext cx="283519" cy="806664"/>
            <a:chOff x="587474" y="2542186"/>
            <a:chExt cx="654084" cy="2152289"/>
          </a:xfrm>
          <a:solidFill>
            <a:schemeClr val="bg1"/>
          </a:solidFill>
        </p:grpSpPr>
        <p:sp>
          <p:nvSpPr>
            <p:cNvPr id="1068" name="Oval 106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69" name="Straight Connector 1068"/>
            <p:cNvCxnSpPr>
              <a:stCxn id="106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70" name="Straight Connector 106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71" name="Straight Connector 107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72" name="Straight Connector 107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73" name="Straight Connector 107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7" name="Group 976"/>
          <p:cNvGrpSpPr/>
          <p:nvPr/>
        </p:nvGrpSpPr>
        <p:grpSpPr>
          <a:xfrm>
            <a:off x="5130895" y="3377512"/>
            <a:ext cx="283519" cy="806664"/>
            <a:chOff x="587474" y="2542186"/>
            <a:chExt cx="654084" cy="2152289"/>
          </a:xfrm>
          <a:solidFill>
            <a:schemeClr val="bg1"/>
          </a:solidFill>
        </p:grpSpPr>
        <p:sp>
          <p:nvSpPr>
            <p:cNvPr id="1062" name="Oval 106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63" name="Straight Connector 1062"/>
            <p:cNvCxnSpPr>
              <a:stCxn id="106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4" name="Straight Connector 106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5" name="Straight Connector 106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6" name="Straight Connector 106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7" name="Straight Connector 106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8" name="Group 977"/>
          <p:cNvGrpSpPr/>
          <p:nvPr/>
        </p:nvGrpSpPr>
        <p:grpSpPr>
          <a:xfrm>
            <a:off x="5501110" y="3454353"/>
            <a:ext cx="283519" cy="806664"/>
            <a:chOff x="587474" y="2542186"/>
            <a:chExt cx="654084" cy="2152289"/>
          </a:xfrm>
          <a:solidFill>
            <a:schemeClr val="bg1"/>
          </a:solidFill>
        </p:grpSpPr>
        <p:sp>
          <p:nvSpPr>
            <p:cNvPr id="1056" name="Oval 105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57" name="Straight Connector 1056"/>
            <p:cNvCxnSpPr>
              <a:stCxn id="105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58" name="Straight Connector 105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59" name="Straight Connector 105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0" name="Straight Connector 105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1" name="Straight Connector 106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9" name="Group 978"/>
          <p:cNvGrpSpPr/>
          <p:nvPr/>
        </p:nvGrpSpPr>
        <p:grpSpPr>
          <a:xfrm>
            <a:off x="6204146" y="3442295"/>
            <a:ext cx="283519" cy="806664"/>
            <a:chOff x="587474" y="2542186"/>
            <a:chExt cx="654084" cy="2152289"/>
          </a:xfrm>
          <a:solidFill>
            <a:schemeClr val="bg1"/>
          </a:solidFill>
        </p:grpSpPr>
        <p:sp>
          <p:nvSpPr>
            <p:cNvPr id="1050" name="Oval 104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51" name="Straight Connector 1050"/>
            <p:cNvCxnSpPr>
              <a:stCxn id="105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52" name="Straight Connector 105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53" name="Straight Connector 105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54" name="Straight Connector 105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55" name="Straight Connector 105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0" name="Group 979"/>
          <p:cNvGrpSpPr/>
          <p:nvPr/>
        </p:nvGrpSpPr>
        <p:grpSpPr>
          <a:xfrm>
            <a:off x="6520059" y="3360455"/>
            <a:ext cx="283519" cy="806664"/>
            <a:chOff x="587474" y="2542186"/>
            <a:chExt cx="654084" cy="2152289"/>
          </a:xfrm>
          <a:solidFill>
            <a:schemeClr val="bg1"/>
          </a:solidFill>
        </p:grpSpPr>
        <p:sp>
          <p:nvSpPr>
            <p:cNvPr id="1044" name="Oval 104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45" name="Straight Connector 1044"/>
            <p:cNvCxnSpPr>
              <a:stCxn id="104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6" name="Straight Connector 104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7" name="Straight Connector 104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8" name="Straight Connector 104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9" name="Straight Connector 104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1" name="Group 980"/>
          <p:cNvGrpSpPr/>
          <p:nvPr/>
        </p:nvGrpSpPr>
        <p:grpSpPr>
          <a:xfrm>
            <a:off x="6889318" y="3447359"/>
            <a:ext cx="283519" cy="806664"/>
            <a:chOff x="587474" y="2542186"/>
            <a:chExt cx="654084" cy="2152289"/>
          </a:xfrm>
          <a:solidFill>
            <a:schemeClr val="bg1"/>
          </a:solidFill>
        </p:grpSpPr>
        <p:sp>
          <p:nvSpPr>
            <p:cNvPr id="1038" name="Oval 103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39" name="Straight Connector 1038"/>
            <p:cNvCxnSpPr>
              <a:stCxn id="103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0" name="Straight Connector 103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1" name="Straight Connector 104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2" name="Straight Connector 104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3" name="Straight Connector 104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2" name="Group 981"/>
          <p:cNvGrpSpPr/>
          <p:nvPr/>
        </p:nvGrpSpPr>
        <p:grpSpPr>
          <a:xfrm>
            <a:off x="4397008" y="3433571"/>
            <a:ext cx="283519" cy="806664"/>
            <a:chOff x="587474" y="2542186"/>
            <a:chExt cx="654084" cy="2152289"/>
          </a:xfrm>
          <a:solidFill>
            <a:schemeClr val="bg1"/>
          </a:solidFill>
        </p:grpSpPr>
        <p:sp>
          <p:nvSpPr>
            <p:cNvPr id="1032" name="Oval 103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33" name="Straight Connector 1032"/>
            <p:cNvCxnSpPr>
              <a:stCxn id="103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34" name="Straight Connector 103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35" name="Straight Connector 103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36" name="Straight Connector 103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37" name="Straight Connector 103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3" name="Group 982"/>
          <p:cNvGrpSpPr/>
          <p:nvPr/>
        </p:nvGrpSpPr>
        <p:grpSpPr>
          <a:xfrm>
            <a:off x="7251496" y="3381432"/>
            <a:ext cx="283519" cy="806664"/>
            <a:chOff x="587474" y="2542186"/>
            <a:chExt cx="654084" cy="2152289"/>
          </a:xfrm>
          <a:solidFill>
            <a:schemeClr val="bg1"/>
          </a:solidFill>
        </p:grpSpPr>
        <p:sp>
          <p:nvSpPr>
            <p:cNvPr id="1026" name="Oval 102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27" name="Straight Connector 1026"/>
            <p:cNvCxnSpPr>
              <a:stCxn id="102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8" name="Straight Connector 102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9" name="Straight Connector 102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30" name="Straight Connector 102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31" name="Straight Connector 103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4" name="Group 983"/>
          <p:cNvGrpSpPr/>
          <p:nvPr/>
        </p:nvGrpSpPr>
        <p:grpSpPr>
          <a:xfrm>
            <a:off x="7573868" y="3433571"/>
            <a:ext cx="283519" cy="806664"/>
            <a:chOff x="587474" y="2542186"/>
            <a:chExt cx="654084" cy="2152289"/>
          </a:xfrm>
          <a:solidFill>
            <a:schemeClr val="bg1"/>
          </a:solidFill>
        </p:grpSpPr>
        <p:sp>
          <p:nvSpPr>
            <p:cNvPr id="1020" name="Oval 101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21" name="Straight Connector 1020"/>
            <p:cNvCxnSpPr>
              <a:stCxn id="102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2" name="Straight Connector 102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3" name="Straight Connector 102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4" name="Straight Connector 102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5" name="Straight Connector 102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5" name="Group 984"/>
          <p:cNvGrpSpPr/>
          <p:nvPr/>
        </p:nvGrpSpPr>
        <p:grpSpPr>
          <a:xfrm>
            <a:off x="550808" y="3504727"/>
            <a:ext cx="283519" cy="806664"/>
            <a:chOff x="587474" y="2542186"/>
            <a:chExt cx="654084" cy="2152289"/>
          </a:xfrm>
          <a:solidFill>
            <a:schemeClr val="bg1"/>
          </a:solidFill>
        </p:grpSpPr>
        <p:sp>
          <p:nvSpPr>
            <p:cNvPr id="1014" name="Oval 101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15" name="Straight Connector 1014"/>
            <p:cNvCxnSpPr>
              <a:stCxn id="101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6" name="Straight Connector 101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7" name="Straight Connector 101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8" name="Straight Connector 101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9" name="Straight Connector 101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6" name="Group 985"/>
          <p:cNvGrpSpPr/>
          <p:nvPr/>
        </p:nvGrpSpPr>
        <p:grpSpPr>
          <a:xfrm>
            <a:off x="7905397" y="3384833"/>
            <a:ext cx="283519" cy="806664"/>
            <a:chOff x="587474" y="2542186"/>
            <a:chExt cx="654084" cy="2152289"/>
          </a:xfrm>
          <a:solidFill>
            <a:schemeClr val="bg1"/>
          </a:solidFill>
        </p:grpSpPr>
        <p:sp>
          <p:nvSpPr>
            <p:cNvPr id="1008" name="Oval 100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09" name="Straight Connector 1008"/>
            <p:cNvCxnSpPr>
              <a:stCxn id="100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0" name="Straight Connector 100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1" name="Straight Connector 101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2" name="Straight Connector 101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3" name="Straight Connector 101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7" name="Group 986"/>
          <p:cNvGrpSpPr/>
          <p:nvPr/>
        </p:nvGrpSpPr>
        <p:grpSpPr>
          <a:xfrm>
            <a:off x="8250542" y="3419722"/>
            <a:ext cx="283519" cy="806664"/>
            <a:chOff x="587474" y="2542186"/>
            <a:chExt cx="654084" cy="2152289"/>
          </a:xfrm>
          <a:solidFill>
            <a:schemeClr val="bg1"/>
          </a:solidFill>
        </p:grpSpPr>
        <p:sp>
          <p:nvSpPr>
            <p:cNvPr id="1002" name="Oval 100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03" name="Straight Connector 1002"/>
            <p:cNvCxnSpPr>
              <a:stCxn id="100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4" name="Straight Connector 100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5" name="Straight Connector 100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6" name="Straight Connector 100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7" name="Straight Connector 100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8" name="Group 987"/>
          <p:cNvGrpSpPr/>
          <p:nvPr/>
        </p:nvGrpSpPr>
        <p:grpSpPr>
          <a:xfrm>
            <a:off x="208556" y="3458298"/>
            <a:ext cx="283519" cy="806664"/>
            <a:chOff x="587474" y="2542186"/>
            <a:chExt cx="654084" cy="2152289"/>
          </a:xfrm>
          <a:solidFill>
            <a:schemeClr val="bg1"/>
          </a:solidFill>
        </p:grpSpPr>
        <p:sp>
          <p:nvSpPr>
            <p:cNvPr id="996" name="Oval 99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97" name="Straight Connector 996"/>
            <p:cNvCxnSpPr>
              <a:stCxn id="99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98" name="Straight Connector 99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99" name="Straight Connector 99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0" name="Straight Connector 99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1" name="Straight Connector 100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9" name="Group 988"/>
          <p:cNvGrpSpPr/>
          <p:nvPr/>
        </p:nvGrpSpPr>
        <p:grpSpPr>
          <a:xfrm>
            <a:off x="8553199" y="3351442"/>
            <a:ext cx="283519" cy="806664"/>
            <a:chOff x="587474" y="2542186"/>
            <a:chExt cx="654084" cy="2152289"/>
          </a:xfrm>
          <a:solidFill>
            <a:schemeClr val="bg1"/>
          </a:solidFill>
        </p:grpSpPr>
        <p:sp>
          <p:nvSpPr>
            <p:cNvPr id="990" name="Oval 989"/>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91" name="Straight Connector 990"/>
            <p:cNvCxnSpPr>
              <a:stCxn id="990"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92" name="Straight Connector 991"/>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93" name="Straight Connector 992"/>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94" name="Straight Connector 993"/>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95" name="Straight Connector 994"/>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141" name="Group 1140"/>
          <p:cNvGrpSpPr/>
          <p:nvPr/>
        </p:nvGrpSpPr>
        <p:grpSpPr>
          <a:xfrm>
            <a:off x="1214666" y="4420878"/>
            <a:ext cx="283519" cy="806664"/>
            <a:chOff x="587474" y="2542186"/>
            <a:chExt cx="654084" cy="2152289"/>
          </a:xfrm>
          <a:solidFill>
            <a:schemeClr val="bg1"/>
          </a:solidFill>
        </p:grpSpPr>
        <p:sp>
          <p:nvSpPr>
            <p:cNvPr id="1310" name="Oval 130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311" name="Straight Connector 1310"/>
            <p:cNvCxnSpPr>
              <a:stCxn id="131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12" name="Straight Connector 131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13" name="Straight Connector 131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14" name="Straight Connector 131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15" name="Straight Connector 131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42" name="Group 1141"/>
          <p:cNvGrpSpPr/>
          <p:nvPr/>
        </p:nvGrpSpPr>
        <p:grpSpPr>
          <a:xfrm>
            <a:off x="2342236" y="4454269"/>
            <a:ext cx="283519" cy="806664"/>
            <a:chOff x="587474" y="2542186"/>
            <a:chExt cx="654084" cy="2152289"/>
          </a:xfrm>
          <a:solidFill>
            <a:schemeClr val="bg1"/>
          </a:solidFill>
        </p:grpSpPr>
        <p:sp>
          <p:nvSpPr>
            <p:cNvPr id="1304" name="Oval 130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305" name="Straight Connector 1304"/>
            <p:cNvCxnSpPr>
              <a:stCxn id="130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06" name="Straight Connector 130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07" name="Straight Connector 130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08" name="Straight Connector 130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09" name="Straight Connector 130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43" name="Group 1142"/>
          <p:cNvGrpSpPr/>
          <p:nvPr/>
        </p:nvGrpSpPr>
        <p:grpSpPr>
          <a:xfrm>
            <a:off x="1608769" y="4446948"/>
            <a:ext cx="283519" cy="806664"/>
            <a:chOff x="587474" y="2542186"/>
            <a:chExt cx="654084" cy="2152289"/>
          </a:xfrm>
          <a:solidFill>
            <a:schemeClr val="bg1"/>
          </a:solidFill>
        </p:grpSpPr>
        <p:sp>
          <p:nvSpPr>
            <p:cNvPr id="1298" name="Oval 129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99" name="Straight Connector 1298"/>
            <p:cNvCxnSpPr>
              <a:stCxn id="129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00" name="Straight Connector 129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01" name="Straight Connector 130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02" name="Straight Connector 130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03" name="Straight Connector 130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44" name="Group 1143"/>
          <p:cNvGrpSpPr/>
          <p:nvPr/>
        </p:nvGrpSpPr>
        <p:grpSpPr>
          <a:xfrm>
            <a:off x="1978984" y="4523789"/>
            <a:ext cx="283519" cy="806664"/>
            <a:chOff x="587474" y="2542186"/>
            <a:chExt cx="654084" cy="2152289"/>
          </a:xfrm>
          <a:solidFill>
            <a:schemeClr val="bg1"/>
          </a:solidFill>
        </p:grpSpPr>
        <p:sp>
          <p:nvSpPr>
            <p:cNvPr id="1292" name="Oval 129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93" name="Straight Connector 1292"/>
            <p:cNvCxnSpPr>
              <a:stCxn id="129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94" name="Straight Connector 129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95" name="Straight Connector 129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96" name="Straight Connector 129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97" name="Straight Connector 129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45" name="Group 1144"/>
          <p:cNvGrpSpPr/>
          <p:nvPr/>
        </p:nvGrpSpPr>
        <p:grpSpPr>
          <a:xfrm>
            <a:off x="2682021" y="4489158"/>
            <a:ext cx="283519" cy="806664"/>
            <a:chOff x="587474" y="2542186"/>
            <a:chExt cx="654084" cy="2152289"/>
          </a:xfrm>
          <a:solidFill>
            <a:schemeClr val="bg1"/>
          </a:solidFill>
        </p:grpSpPr>
        <p:sp>
          <p:nvSpPr>
            <p:cNvPr id="1286" name="Oval 128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87" name="Straight Connector 1286"/>
            <p:cNvCxnSpPr>
              <a:stCxn id="128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88" name="Straight Connector 128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89" name="Straight Connector 128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90" name="Straight Connector 128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91" name="Straight Connector 129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46" name="Group 1145"/>
          <p:cNvGrpSpPr/>
          <p:nvPr/>
        </p:nvGrpSpPr>
        <p:grpSpPr>
          <a:xfrm>
            <a:off x="2997934" y="4429891"/>
            <a:ext cx="283519" cy="806664"/>
            <a:chOff x="587474" y="2542186"/>
            <a:chExt cx="654084" cy="2152289"/>
          </a:xfrm>
          <a:solidFill>
            <a:schemeClr val="bg1"/>
          </a:solidFill>
        </p:grpSpPr>
        <p:sp>
          <p:nvSpPr>
            <p:cNvPr id="1280" name="Oval 127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81" name="Straight Connector 1280"/>
            <p:cNvCxnSpPr>
              <a:stCxn id="128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82" name="Straight Connector 128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83" name="Straight Connector 128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84" name="Straight Connector 128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85" name="Straight Connector 128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47" name="Group 1146"/>
          <p:cNvGrpSpPr/>
          <p:nvPr/>
        </p:nvGrpSpPr>
        <p:grpSpPr>
          <a:xfrm>
            <a:off x="3367192" y="4471649"/>
            <a:ext cx="283519" cy="806664"/>
            <a:chOff x="587474" y="2542186"/>
            <a:chExt cx="654084" cy="2152289"/>
          </a:xfrm>
          <a:solidFill>
            <a:schemeClr val="bg1"/>
          </a:solidFill>
        </p:grpSpPr>
        <p:sp>
          <p:nvSpPr>
            <p:cNvPr id="1274" name="Oval 127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75" name="Straight Connector 1274"/>
            <p:cNvCxnSpPr>
              <a:stCxn id="127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6" name="Straight Connector 127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7" name="Straight Connector 127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8" name="Straight Connector 127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9" name="Straight Connector 127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48" name="Group 1147"/>
          <p:cNvGrpSpPr/>
          <p:nvPr/>
        </p:nvGrpSpPr>
        <p:grpSpPr>
          <a:xfrm>
            <a:off x="874882" y="4503007"/>
            <a:ext cx="283519" cy="806664"/>
            <a:chOff x="587474" y="2542186"/>
            <a:chExt cx="654084" cy="2152289"/>
          </a:xfrm>
          <a:solidFill>
            <a:schemeClr val="bg1"/>
          </a:solidFill>
        </p:grpSpPr>
        <p:sp>
          <p:nvSpPr>
            <p:cNvPr id="1268" name="Oval 126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69" name="Straight Connector 1268"/>
            <p:cNvCxnSpPr>
              <a:stCxn id="126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0" name="Straight Connector 126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1" name="Straight Connector 127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2" name="Straight Connector 127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3" name="Straight Connector 127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49" name="Group 1148"/>
          <p:cNvGrpSpPr/>
          <p:nvPr/>
        </p:nvGrpSpPr>
        <p:grpSpPr>
          <a:xfrm>
            <a:off x="3729371" y="4450868"/>
            <a:ext cx="283519" cy="806664"/>
            <a:chOff x="587474" y="2542186"/>
            <a:chExt cx="654084" cy="2152289"/>
          </a:xfrm>
          <a:solidFill>
            <a:schemeClr val="bg1"/>
          </a:solidFill>
        </p:grpSpPr>
        <p:sp>
          <p:nvSpPr>
            <p:cNvPr id="1262" name="Oval 126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63" name="Straight Connector 1262"/>
            <p:cNvCxnSpPr>
              <a:stCxn id="126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64" name="Straight Connector 126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65" name="Straight Connector 126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66" name="Straight Connector 126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67" name="Straight Connector 126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50" name="Group 1149"/>
          <p:cNvGrpSpPr/>
          <p:nvPr/>
        </p:nvGrpSpPr>
        <p:grpSpPr>
          <a:xfrm>
            <a:off x="4051742" y="4503007"/>
            <a:ext cx="283519" cy="806664"/>
            <a:chOff x="587474" y="2542186"/>
            <a:chExt cx="654084" cy="2152289"/>
          </a:xfrm>
          <a:solidFill>
            <a:schemeClr val="bg1"/>
          </a:solidFill>
        </p:grpSpPr>
        <p:sp>
          <p:nvSpPr>
            <p:cNvPr id="1256" name="Oval 125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57" name="Straight Connector 1256"/>
            <p:cNvCxnSpPr>
              <a:stCxn id="125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58" name="Straight Connector 125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59" name="Straight Connector 125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60" name="Straight Connector 125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61" name="Straight Connector 126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51" name="Group 1150"/>
          <p:cNvGrpSpPr/>
          <p:nvPr/>
        </p:nvGrpSpPr>
        <p:grpSpPr>
          <a:xfrm>
            <a:off x="4763447" y="4420878"/>
            <a:ext cx="283519" cy="806664"/>
            <a:chOff x="587474" y="2542186"/>
            <a:chExt cx="654084" cy="2152289"/>
          </a:xfrm>
          <a:solidFill>
            <a:schemeClr val="bg1"/>
          </a:solidFill>
        </p:grpSpPr>
        <p:sp>
          <p:nvSpPr>
            <p:cNvPr id="1250" name="Oval 124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51" name="Straight Connector 1250"/>
            <p:cNvCxnSpPr>
              <a:stCxn id="125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52" name="Straight Connector 125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53" name="Straight Connector 125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54" name="Straight Connector 125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55" name="Straight Connector 125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52" name="Group 1151"/>
          <p:cNvGrpSpPr/>
          <p:nvPr/>
        </p:nvGrpSpPr>
        <p:grpSpPr>
          <a:xfrm>
            <a:off x="5891017" y="4454269"/>
            <a:ext cx="283519" cy="806664"/>
            <a:chOff x="587474" y="2542186"/>
            <a:chExt cx="654084" cy="2152289"/>
          </a:xfrm>
          <a:solidFill>
            <a:schemeClr val="bg1"/>
          </a:solidFill>
        </p:grpSpPr>
        <p:sp>
          <p:nvSpPr>
            <p:cNvPr id="1244" name="Oval 124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45" name="Straight Connector 1244"/>
            <p:cNvCxnSpPr>
              <a:stCxn id="124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6" name="Straight Connector 124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7" name="Straight Connector 124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8" name="Straight Connector 124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9" name="Straight Connector 124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53" name="Group 1152"/>
          <p:cNvGrpSpPr/>
          <p:nvPr/>
        </p:nvGrpSpPr>
        <p:grpSpPr>
          <a:xfrm>
            <a:off x="5157550" y="4446948"/>
            <a:ext cx="283519" cy="806664"/>
            <a:chOff x="587474" y="2542186"/>
            <a:chExt cx="654084" cy="2152289"/>
          </a:xfrm>
          <a:solidFill>
            <a:schemeClr val="bg1"/>
          </a:solidFill>
        </p:grpSpPr>
        <p:sp>
          <p:nvSpPr>
            <p:cNvPr id="1238" name="Oval 123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39" name="Straight Connector 1238"/>
            <p:cNvCxnSpPr>
              <a:stCxn id="123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0" name="Straight Connector 123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1" name="Straight Connector 124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2" name="Straight Connector 124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3" name="Straight Connector 124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54" name="Group 1153"/>
          <p:cNvGrpSpPr/>
          <p:nvPr/>
        </p:nvGrpSpPr>
        <p:grpSpPr>
          <a:xfrm>
            <a:off x="5527765" y="4523789"/>
            <a:ext cx="283519" cy="806664"/>
            <a:chOff x="587474" y="2542186"/>
            <a:chExt cx="654084" cy="2152289"/>
          </a:xfrm>
          <a:solidFill>
            <a:schemeClr val="bg1"/>
          </a:solidFill>
        </p:grpSpPr>
        <p:sp>
          <p:nvSpPr>
            <p:cNvPr id="1232" name="Oval 123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33" name="Straight Connector 1232"/>
            <p:cNvCxnSpPr>
              <a:stCxn id="123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4" name="Straight Connector 123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5" name="Straight Connector 123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6" name="Straight Connector 123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7" name="Straight Connector 123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55" name="Group 1154"/>
          <p:cNvGrpSpPr/>
          <p:nvPr/>
        </p:nvGrpSpPr>
        <p:grpSpPr>
          <a:xfrm>
            <a:off x="6230801" y="4511731"/>
            <a:ext cx="283519" cy="806664"/>
            <a:chOff x="587474" y="2542186"/>
            <a:chExt cx="654084" cy="2152289"/>
          </a:xfrm>
          <a:solidFill>
            <a:schemeClr val="bg1"/>
          </a:solidFill>
        </p:grpSpPr>
        <p:sp>
          <p:nvSpPr>
            <p:cNvPr id="1226" name="Oval 122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27" name="Straight Connector 1226"/>
            <p:cNvCxnSpPr>
              <a:stCxn id="122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28" name="Straight Connector 122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29" name="Straight Connector 122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0" name="Straight Connector 122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1" name="Straight Connector 123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56" name="Group 1155"/>
          <p:cNvGrpSpPr/>
          <p:nvPr/>
        </p:nvGrpSpPr>
        <p:grpSpPr>
          <a:xfrm>
            <a:off x="6546714" y="4429891"/>
            <a:ext cx="283519" cy="806664"/>
            <a:chOff x="587474" y="2542186"/>
            <a:chExt cx="654084" cy="2152289"/>
          </a:xfrm>
          <a:solidFill>
            <a:schemeClr val="bg1"/>
          </a:solidFill>
        </p:grpSpPr>
        <p:sp>
          <p:nvSpPr>
            <p:cNvPr id="1220" name="Oval 121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21" name="Straight Connector 1220"/>
            <p:cNvCxnSpPr>
              <a:stCxn id="122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22" name="Straight Connector 122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23" name="Straight Connector 122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24" name="Straight Connector 122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25" name="Straight Connector 122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57" name="Group 1156"/>
          <p:cNvGrpSpPr/>
          <p:nvPr/>
        </p:nvGrpSpPr>
        <p:grpSpPr>
          <a:xfrm>
            <a:off x="6915973" y="4516795"/>
            <a:ext cx="283519" cy="806664"/>
            <a:chOff x="587474" y="2542186"/>
            <a:chExt cx="654084" cy="2152289"/>
          </a:xfrm>
          <a:solidFill>
            <a:schemeClr val="bg1"/>
          </a:solidFill>
        </p:grpSpPr>
        <p:sp>
          <p:nvSpPr>
            <p:cNvPr id="1214" name="Oval 121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15" name="Straight Connector 1214"/>
            <p:cNvCxnSpPr>
              <a:stCxn id="121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16" name="Straight Connector 121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17" name="Straight Connector 121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18" name="Straight Connector 121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19" name="Straight Connector 121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58" name="Group 1157"/>
          <p:cNvGrpSpPr/>
          <p:nvPr/>
        </p:nvGrpSpPr>
        <p:grpSpPr>
          <a:xfrm>
            <a:off x="4423663" y="4503007"/>
            <a:ext cx="283519" cy="806664"/>
            <a:chOff x="587474" y="2542186"/>
            <a:chExt cx="654084" cy="2152289"/>
          </a:xfrm>
          <a:solidFill>
            <a:schemeClr val="bg1"/>
          </a:solidFill>
        </p:grpSpPr>
        <p:sp>
          <p:nvSpPr>
            <p:cNvPr id="1208" name="Oval 120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09" name="Straight Connector 1208"/>
            <p:cNvCxnSpPr>
              <a:stCxn id="120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10" name="Straight Connector 120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11" name="Straight Connector 121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12" name="Straight Connector 121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13" name="Straight Connector 121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59" name="Group 1158"/>
          <p:cNvGrpSpPr/>
          <p:nvPr/>
        </p:nvGrpSpPr>
        <p:grpSpPr>
          <a:xfrm>
            <a:off x="7278151" y="4450868"/>
            <a:ext cx="283519" cy="806664"/>
            <a:chOff x="587474" y="2542186"/>
            <a:chExt cx="654084" cy="2152289"/>
          </a:xfrm>
          <a:solidFill>
            <a:schemeClr val="bg1"/>
          </a:solidFill>
        </p:grpSpPr>
        <p:sp>
          <p:nvSpPr>
            <p:cNvPr id="1202" name="Oval 120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03" name="Straight Connector 1202"/>
            <p:cNvCxnSpPr>
              <a:stCxn id="120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04" name="Straight Connector 120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05" name="Straight Connector 120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06" name="Straight Connector 120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07" name="Straight Connector 120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60" name="Group 1159"/>
          <p:cNvGrpSpPr/>
          <p:nvPr/>
        </p:nvGrpSpPr>
        <p:grpSpPr>
          <a:xfrm>
            <a:off x="7600523" y="4503007"/>
            <a:ext cx="283519" cy="806664"/>
            <a:chOff x="587474" y="2542186"/>
            <a:chExt cx="654084" cy="2152289"/>
          </a:xfrm>
          <a:solidFill>
            <a:schemeClr val="bg1"/>
          </a:solidFill>
        </p:grpSpPr>
        <p:sp>
          <p:nvSpPr>
            <p:cNvPr id="1196" name="Oval 119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97" name="Straight Connector 1196"/>
            <p:cNvCxnSpPr>
              <a:stCxn id="119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98" name="Straight Connector 119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99" name="Straight Connector 119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00" name="Straight Connector 119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01" name="Straight Connector 120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61" name="Group 1160"/>
          <p:cNvGrpSpPr/>
          <p:nvPr/>
        </p:nvGrpSpPr>
        <p:grpSpPr>
          <a:xfrm>
            <a:off x="577463" y="4574163"/>
            <a:ext cx="283519" cy="806664"/>
            <a:chOff x="587474" y="2542186"/>
            <a:chExt cx="654084" cy="2152289"/>
          </a:xfrm>
          <a:solidFill>
            <a:schemeClr val="bg1"/>
          </a:solidFill>
        </p:grpSpPr>
        <p:sp>
          <p:nvSpPr>
            <p:cNvPr id="1190" name="Oval 118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91" name="Straight Connector 1190"/>
            <p:cNvCxnSpPr>
              <a:stCxn id="119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92" name="Straight Connector 119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93" name="Straight Connector 119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94" name="Straight Connector 119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95" name="Straight Connector 119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62" name="Group 1161"/>
          <p:cNvGrpSpPr/>
          <p:nvPr/>
        </p:nvGrpSpPr>
        <p:grpSpPr>
          <a:xfrm>
            <a:off x="7932052" y="4454269"/>
            <a:ext cx="283519" cy="806664"/>
            <a:chOff x="587474" y="2542186"/>
            <a:chExt cx="654084" cy="2152289"/>
          </a:xfrm>
          <a:solidFill>
            <a:schemeClr val="bg1"/>
          </a:solidFill>
        </p:grpSpPr>
        <p:sp>
          <p:nvSpPr>
            <p:cNvPr id="1184" name="Oval 118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85" name="Straight Connector 1184"/>
            <p:cNvCxnSpPr>
              <a:stCxn id="118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86" name="Straight Connector 118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87" name="Straight Connector 118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88" name="Straight Connector 118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89" name="Straight Connector 118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63" name="Group 1162"/>
          <p:cNvGrpSpPr/>
          <p:nvPr/>
        </p:nvGrpSpPr>
        <p:grpSpPr>
          <a:xfrm>
            <a:off x="8277197" y="4489158"/>
            <a:ext cx="283519" cy="806664"/>
            <a:chOff x="587474" y="2542186"/>
            <a:chExt cx="654084" cy="2152289"/>
          </a:xfrm>
          <a:solidFill>
            <a:schemeClr val="bg1"/>
          </a:solidFill>
        </p:grpSpPr>
        <p:sp>
          <p:nvSpPr>
            <p:cNvPr id="1178" name="Oval 117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79" name="Straight Connector 1178"/>
            <p:cNvCxnSpPr>
              <a:stCxn id="117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80" name="Straight Connector 117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81" name="Straight Connector 118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82" name="Straight Connector 118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83" name="Straight Connector 118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64" name="Group 1163"/>
          <p:cNvGrpSpPr/>
          <p:nvPr/>
        </p:nvGrpSpPr>
        <p:grpSpPr>
          <a:xfrm>
            <a:off x="235211" y="4527734"/>
            <a:ext cx="283519" cy="806664"/>
            <a:chOff x="587474" y="2542186"/>
            <a:chExt cx="654084" cy="2152289"/>
          </a:xfrm>
          <a:solidFill>
            <a:schemeClr val="bg1"/>
          </a:solidFill>
        </p:grpSpPr>
        <p:sp>
          <p:nvSpPr>
            <p:cNvPr id="1172" name="Oval 117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73" name="Straight Connector 1172"/>
            <p:cNvCxnSpPr>
              <a:stCxn id="117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74" name="Straight Connector 117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75" name="Straight Connector 117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76" name="Straight Connector 117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77" name="Straight Connector 117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65" name="Group 1164"/>
          <p:cNvGrpSpPr/>
          <p:nvPr/>
        </p:nvGrpSpPr>
        <p:grpSpPr>
          <a:xfrm>
            <a:off x="8579854" y="4420878"/>
            <a:ext cx="283519" cy="806664"/>
            <a:chOff x="587474" y="2542186"/>
            <a:chExt cx="654084" cy="2152289"/>
          </a:xfrm>
          <a:solidFill>
            <a:schemeClr val="bg1"/>
          </a:solidFill>
        </p:grpSpPr>
        <p:sp>
          <p:nvSpPr>
            <p:cNvPr id="1166" name="Oval 116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67" name="Straight Connector 1166"/>
            <p:cNvCxnSpPr>
              <a:stCxn id="116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68" name="Straight Connector 116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69" name="Straight Connector 116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70" name="Straight Connector 116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71" name="Straight Connector 117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7880518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 Open Source Definition (Annotated) | Open Source Initiativ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300650" cy="7241409"/>
          </a:xfrm>
          <a:prstGeom prst="rect">
            <a:avLst/>
          </a:prstGeom>
        </p:spPr>
      </p:pic>
      <p:sp>
        <p:nvSpPr>
          <p:cNvPr id="2" name="Rectangular Callout 1"/>
          <p:cNvSpPr/>
          <p:nvPr/>
        </p:nvSpPr>
        <p:spPr>
          <a:xfrm>
            <a:off x="4470400" y="1520736"/>
            <a:ext cx="4572000" cy="2657564"/>
          </a:xfrm>
          <a:prstGeom prst="wedgeRectCallout">
            <a:avLst>
              <a:gd name="adj1" fmla="val -78611"/>
              <a:gd name="adj2" fmla="val 9455"/>
            </a:avLst>
          </a:prstGeom>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Rectangle 8"/>
          <p:cNvSpPr/>
          <p:nvPr/>
        </p:nvSpPr>
        <p:spPr>
          <a:xfrm>
            <a:off x="4737100" y="1675653"/>
            <a:ext cx="4152900" cy="2308324"/>
          </a:xfrm>
          <a:prstGeom prst="rect">
            <a:avLst/>
          </a:prstGeom>
        </p:spPr>
        <p:txBody>
          <a:bodyPr wrap="square">
            <a:spAutoFit/>
          </a:bodyPr>
          <a:lstStyle/>
          <a:p>
            <a:r>
              <a:rPr lang="en-US" sz="2400" dirty="0" smtClean="0"/>
              <a:t>“In order to get the maximum benefit from the process, the maximum diversity of persons and groups should be equally eligible to contribute to open sources.”</a:t>
            </a:r>
            <a:endParaRPr lang="en-US" sz="2400" dirty="0"/>
          </a:p>
        </p:txBody>
      </p:sp>
    </p:spTree>
    <p:extLst>
      <p:ext uri="{BB962C8B-B14F-4D97-AF65-F5344CB8AC3E}">
        <p14:creationId xmlns:p14="http://schemas.microsoft.com/office/powerpoint/2010/main" val="368809572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pSp>
        <p:nvGrpSpPr>
          <p:cNvPr id="18" name="Group 17"/>
          <p:cNvGrpSpPr/>
          <p:nvPr/>
        </p:nvGrpSpPr>
        <p:grpSpPr>
          <a:xfrm>
            <a:off x="1161240" y="1481842"/>
            <a:ext cx="283519" cy="806664"/>
            <a:chOff x="587474" y="2542186"/>
            <a:chExt cx="654084" cy="2152289"/>
          </a:xfrm>
          <a:solidFill>
            <a:schemeClr val="bg1"/>
          </a:solidFill>
        </p:grpSpPr>
        <p:sp>
          <p:nvSpPr>
            <p:cNvPr id="4" name="Oval 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6" name="Straight Connector 5"/>
            <p:cNvCxnSpPr>
              <a:stCxn id="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9" name="Group 18"/>
          <p:cNvGrpSpPr/>
          <p:nvPr/>
        </p:nvGrpSpPr>
        <p:grpSpPr>
          <a:xfrm>
            <a:off x="2288810" y="1515233"/>
            <a:ext cx="283519" cy="806664"/>
            <a:chOff x="587474" y="2542186"/>
            <a:chExt cx="654084" cy="2152289"/>
          </a:xfrm>
          <a:solidFill>
            <a:schemeClr val="bg1"/>
          </a:solidFill>
        </p:grpSpPr>
        <p:sp>
          <p:nvSpPr>
            <p:cNvPr id="20" name="Oval 1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21" name="Straight Connector 20"/>
            <p:cNvCxnSpPr>
              <a:stCxn id="2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8" name="Group 77"/>
          <p:cNvGrpSpPr/>
          <p:nvPr/>
        </p:nvGrpSpPr>
        <p:grpSpPr>
          <a:xfrm>
            <a:off x="1555343" y="1507912"/>
            <a:ext cx="283519" cy="806664"/>
            <a:chOff x="587474" y="2542186"/>
            <a:chExt cx="654084" cy="2152289"/>
          </a:xfrm>
          <a:solidFill>
            <a:schemeClr val="bg1"/>
          </a:solidFill>
        </p:grpSpPr>
        <p:sp>
          <p:nvSpPr>
            <p:cNvPr id="79" name="Oval 78"/>
            <p:cNvSpPr/>
            <p:nvPr/>
          </p:nvSpPr>
          <p:spPr>
            <a:xfrm>
              <a:off x="587474" y="2542186"/>
              <a:ext cx="539917" cy="525632"/>
            </a:xfrm>
            <a:prstGeom prst="ellipse">
              <a:avLst/>
            </a:prstGeom>
            <a:grpFill/>
            <a:ln w="571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0" name="Straight Connector 79"/>
            <p:cNvCxnSpPr>
              <a:stCxn id="79" idx="4"/>
            </p:cNvCxnSpPr>
            <p:nvPr/>
          </p:nvCxnSpPr>
          <p:spPr>
            <a:xfrm>
              <a:off x="857433" y="3067818"/>
              <a:ext cx="0" cy="870404"/>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V="1">
              <a:off x="587474" y="3938222"/>
              <a:ext cx="269959"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870517" y="3938222"/>
              <a:ext cx="371041"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V="1">
              <a:off x="587474" y="3181969"/>
              <a:ext cx="269959"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870517" y="3181969"/>
              <a:ext cx="371041"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85" name="Group 84"/>
          <p:cNvGrpSpPr/>
          <p:nvPr/>
        </p:nvGrpSpPr>
        <p:grpSpPr>
          <a:xfrm>
            <a:off x="1925558" y="1584753"/>
            <a:ext cx="283519" cy="806664"/>
            <a:chOff x="587474" y="2542186"/>
            <a:chExt cx="654084" cy="2152289"/>
          </a:xfrm>
          <a:solidFill>
            <a:schemeClr val="bg1"/>
          </a:solidFill>
        </p:grpSpPr>
        <p:sp>
          <p:nvSpPr>
            <p:cNvPr id="86" name="Oval 8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7" name="Straight Connector 86"/>
            <p:cNvCxnSpPr>
              <a:stCxn id="8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2" name="Group 91"/>
          <p:cNvGrpSpPr/>
          <p:nvPr/>
        </p:nvGrpSpPr>
        <p:grpSpPr>
          <a:xfrm>
            <a:off x="2628595" y="1550122"/>
            <a:ext cx="283519" cy="806664"/>
            <a:chOff x="587474" y="2542186"/>
            <a:chExt cx="654084" cy="2152289"/>
          </a:xfrm>
          <a:solidFill>
            <a:schemeClr val="bg1"/>
          </a:solidFill>
        </p:grpSpPr>
        <p:sp>
          <p:nvSpPr>
            <p:cNvPr id="93" name="Oval 92"/>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4" name="Straight Connector 93"/>
            <p:cNvCxnSpPr>
              <a:stCxn id="93"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89" name="Group 488"/>
          <p:cNvGrpSpPr/>
          <p:nvPr/>
        </p:nvGrpSpPr>
        <p:grpSpPr>
          <a:xfrm>
            <a:off x="2944508" y="1490855"/>
            <a:ext cx="283519" cy="806664"/>
            <a:chOff x="587474" y="2542186"/>
            <a:chExt cx="654084" cy="2152289"/>
          </a:xfrm>
          <a:solidFill>
            <a:schemeClr val="bg1"/>
          </a:solidFill>
        </p:grpSpPr>
        <p:sp>
          <p:nvSpPr>
            <p:cNvPr id="490" name="Oval 489"/>
            <p:cNvSpPr/>
            <p:nvPr/>
          </p:nvSpPr>
          <p:spPr>
            <a:xfrm>
              <a:off x="587474" y="2542186"/>
              <a:ext cx="539917" cy="525632"/>
            </a:xfrm>
            <a:prstGeom prst="ellipse">
              <a:avLst/>
            </a:prstGeom>
            <a:grpFill/>
            <a:ln w="571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491" name="Straight Connector 490"/>
            <p:cNvCxnSpPr>
              <a:stCxn id="490" idx="4"/>
            </p:cNvCxnSpPr>
            <p:nvPr/>
          </p:nvCxnSpPr>
          <p:spPr>
            <a:xfrm>
              <a:off x="857433" y="3067818"/>
              <a:ext cx="0" cy="870404"/>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92" name="Straight Connector 491"/>
            <p:cNvCxnSpPr/>
            <p:nvPr/>
          </p:nvCxnSpPr>
          <p:spPr>
            <a:xfrm flipV="1">
              <a:off x="587474" y="3938222"/>
              <a:ext cx="269959"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93" name="Straight Connector 492"/>
            <p:cNvCxnSpPr/>
            <p:nvPr/>
          </p:nvCxnSpPr>
          <p:spPr>
            <a:xfrm>
              <a:off x="870517" y="3938222"/>
              <a:ext cx="371041"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94" name="Straight Connector 493"/>
            <p:cNvCxnSpPr/>
            <p:nvPr/>
          </p:nvCxnSpPr>
          <p:spPr>
            <a:xfrm flipV="1">
              <a:off x="587474" y="3181969"/>
              <a:ext cx="269959"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95" name="Straight Connector 494"/>
            <p:cNvCxnSpPr/>
            <p:nvPr/>
          </p:nvCxnSpPr>
          <p:spPr>
            <a:xfrm>
              <a:off x="870517" y="3181969"/>
              <a:ext cx="371041"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496" name="Group 495"/>
          <p:cNvGrpSpPr/>
          <p:nvPr/>
        </p:nvGrpSpPr>
        <p:grpSpPr>
          <a:xfrm>
            <a:off x="3313766" y="1532613"/>
            <a:ext cx="283519" cy="806664"/>
            <a:chOff x="587474" y="2542186"/>
            <a:chExt cx="654084" cy="2152289"/>
          </a:xfrm>
          <a:solidFill>
            <a:schemeClr val="bg1"/>
          </a:solidFill>
        </p:grpSpPr>
        <p:sp>
          <p:nvSpPr>
            <p:cNvPr id="497" name="Oval 496"/>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498" name="Straight Connector 497"/>
            <p:cNvCxnSpPr>
              <a:stCxn id="497"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9" name="Straight Connector 498"/>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0" name="Straight Connector 499"/>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1" name="Straight Connector 500"/>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2" name="Straight Connector 501"/>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03" name="Group 502"/>
          <p:cNvGrpSpPr/>
          <p:nvPr/>
        </p:nvGrpSpPr>
        <p:grpSpPr>
          <a:xfrm>
            <a:off x="821456" y="1563971"/>
            <a:ext cx="283519" cy="806664"/>
            <a:chOff x="587474" y="2542186"/>
            <a:chExt cx="654084" cy="2152289"/>
          </a:xfrm>
          <a:solidFill>
            <a:schemeClr val="bg1"/>
          </a:solidFill>
        </p:grpSpPr>
        <p:sp>
          <p:nvSpPr>
            <p:cNvPr id="504" name="Oval 50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05" name="Straight Connector 504"/>
            <p:cNvCxnSpPr>
              <a:stCxn id="50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6" name="Straight Connector 50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7" name="Straight Connector 50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8" name="Straight Connector 50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9" name="Straight Connector 50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17" name="Group 516"/>
          <p:cNvGrpSpPr/>
          <p:nvPr/>
        </p:nvGrpSpPr>
        <p:grpSpPr>
          <a:xfrm>
            <a:off x="3675945" y="1511832"/>
            <a:ext cx="283519" cy="806664"/>
            <a:chOff x="587474" y="2542186"/>
            <a:chExt cx="654084" cy="2152289"/>
          </a:xfrm>
          <a:solidFill>
            <a:schemeClr val="bg1"/>
          </a:solidFill>
        </p:grpSpPr>
        <p:sp>
          <p:nvSpPr>
            <p:cNvPr id="518" name="Oval 51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19" name="Straight Connector 518"/>
            <p:cNvCxnSpPr>
              <a:stCxn id="51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0" name="Straight Connector 51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1" name="Straight Connector 52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2" name="Straight Connector 52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3" name="Straight Connector 52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31" name="Group 530"/>
          <p:cNvGrpSpPr/>
          <p:nvPr/>
        </p:nvGrpSpPr>
        <p:grpSpPr>
          <a:xfrm>
            <a:off x="3998316" y="1563971"/>
            <a:ext cx="283519" cy="806664"/>
            <a:chOff x="587474" y="2542186"/>
            <a:chExt cx="654084" cy="2152289"/>
          </a:xfrm>
          <a:solidFill>
            <a:schemeClr val="bg1"/>
          </a:solidFill>
        </p:grpSpPr>
        <p:sp>
          <p:nvSpPr>
            <p:cNvPr id="532" name="Oval 531"/>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33" name="Straight Connector 532"/>
            <p:cNvCxnSpPr>
              <a:stCxn id="532"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34" name="Straight Connector 533"/>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35" name="Straight Connector 534"/>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36" name="Straight Connector 535"/>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37" name="Straight Connector 536"/>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540" name="Group 539"/>
          <p:cNvGrpSpPr/>
          <p:nvPr/>
        </p:nvGrpSpPr>
        <p:grpSpPr>
          <a:xfrm>
            <a:off x="4710021" y="1481842"/>
            <a:ext cx="283519" cy="806664"/>
            <a:chOff x="587474" y="2542186"/>
            <a:chExt cx="654084" cy="2152289"/>
          </a:xfrm>
          <a:solidFill>
            <a:schemeClr val="bg1"/>
          </a:solidFill>
        </p:grpSpPr>
        <p:sp>
          <p:nvSpPr>
            <p:cNvPr id="604" name="Oval 60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605" name="Straight Connector 604"/>
            <p:cNvCxnSpPr>
              <a:stCxn id="60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6" name="Straight Connector 60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7" name="Straight Connector 60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8" name="Straight Connector 60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9" name="Straight Connector 60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1" name="Group 540"/>
          <p:cNvGrpSpPr/>
          <p:nvPr/>
        </p:nvGrpSpPr>
        <p:grpSpPr>
          <a:xfrm>
            <a:off x="5837591" y="1515233"/>
            <a:ext cx="283519" cy="806664"/>
            <a:chOff x="587474" y="2542186"/>
            <a:chExt cx="654084" cy="2152289"/>
          </a:xfrm>
          <a:solidFill>
            <a:schemeClr val="bg1"/>
          </a:solidFill>
        </p:grpSpPr>
        <p:sp>
          <p:nvSpPr>
            <p:cNvPr id="598" name="Oval 59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99" name="Straight Connector 598"/>
            <p:cNvCxnSpPr>
              <a:stCxn id="59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0" name="Straight Connector 59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1" name="Straight Connector 60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2" name="Straight Connector 60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3" name="Straight Connector 60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2" name="Group 541"/>
          <p:cNvGrpSpPr/>
          <p:nvPr/>
        </p:nvGrpSpPr>
        <p:grpSpPr>
          <a:xfrm>
            <a:off x="5104124" y="1507912"/>
            <a:ext cx="283519" cy="806664"/>
            <a:chOff x="587474" y="2542186"/>
            <a:chExt cx="654084" cy="2152289"/>
          </a:xfrm>
          <a:solidFill>
            <a:schemeClr val="bg1"/>
          </a:solidFill>
        </p:grpSpPr>
        <p:sp>
          <p:nvSpPr>
            <p:cNvPr id="592" name="Oval 591"/>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93" name="Straight Connector 592"/>
            <p:cNvCxnSpPr>
              <a:stCxn id="592"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94" name="Straight Connector 593"/>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95" name="Straight Connector 594"/>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96" name="Straight Connector 595"/>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97" name="Straight Connector 596"/>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543" name="Group 542"/>
          <p:cNvGrpSpPr/>
          <p:nvPr/>
        </p:nvGrpSpPr>
        <p:grpSpPr>
          <a:xfrm>
            <a:off x="5474339" y="1584753"/>
            <a:ext cx="283519" cy="806664"/>
            <a:chOff x="587474" y="2542186"/>
            <a:chExt cx="654084" cy="2152289"/>
          </a:xfrm>
          <a:solidFill>
            <a:schemeClr val="bg1"/>
          </a:solidFill>
        </p:grpSpPr>
        <p:sp>
          <p:nvSpPr>
            <p:cNvPr id="586" name="Oval 58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87" name="Straight Connector 586"/>
            <p:cNvCxnSpPr>
              <a:stCxn id="58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8" name="Straight Connector 58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9" name="Straight Connector 58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0" name="Straight Connector 58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1" name="Straight Connector 59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4" name="Group 543"/>
          <p:cNvGrpSpPr/>
          <p:nvPr/>
        </p:nvGrpSpPr>
        <p:grpSpPr>
          <a:xfrm>
            <a:off x="6177375" y="1572695"/>
            <a:ext cx="283519" cy="806664"/>
            <a:chOff x="587474" y="2542186"/>
            <a:chExt cx="654084" cy="2152289"/>
          </a:xfrm>
          <a:solidFill>
            <a:schemeClr val="bg1"/>
          </a:solidFill>
        </p:grpSpPr>
        <p:sp>
          <p:nvSpPr>
            <p:cNvPr id="580" name="Oval 57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81" name="Straight Connector 580"/>
            <p:cNvCxnSpPr>
              <a:stCxn id="58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2" name="Straight Connector 58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3" name="Straight Connector 58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4" name="Straight Connector 58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5" name="Straight Connector 58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5" name="Group 544"/>
          <p:cNvGrpSpPr/>
          <p:nvPr/>
        </p:nvGrpSpPr>
        <p:grpSpPr>
          <a:xfrm>
            <a:off x="6493288" y="1490855"/>
            <a:ext cx="283519" cy="806664"/>
            <a:chOff x="587474" y="2542186"/>
            <a:chExt cx="654084" cy="2152289"/>
          </a:xfrm>
          <a:solidFill>
            <a:schemeClr val="bg1"/>
          </a:solidFill>
        </p:grpSpPr>
        <p:sp>
          <p:nvSpPr>
            <p:cNvPr id="574" name="Oval 57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75" name="Straight Connector 574"/>
            <p:cNvCxnSpPr>
              <a:stCxn id="57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6" name="Straight Connector 57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7" name="Straight Connector 57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8" name="Straight Connector 57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9" name="Straight Connector 57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6" name="Group 545"/>
          <p:cNvGrpSpPr/>
          <p:nvPr/>
        </p:nvGrpSpPr>
        <p:grpSpPr>
          <a:xfrm>
            <a:off x="6862547" y="1577759"/>
            <a:ext cx="283519" cy="806664"/>
            <a:chOff x="587474" y="2542186"/>
            <a:chExt cx="654084" cy="2152289"/>
          </a:xfrm>
          <a:solidFill>
            <a:schemeClr val="bg1"/>
          </a:solidFill>
        </p:grpSpPr>
        <p:sp>
          <p:nvSpPr>
            <p:cNvPr id="568" name="Oval 567"/>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69" name="Straight Connector 568"/>
            <p:cNvCxnSpPr>
              <a:stCxn id="568"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70" name="Straight Connector 569"/>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71" name="Straight Connector 570"/>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72" name="Straight Connector 571"/>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73" name="Straight Connector 572"/>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547" name="Group 546"/>
          <p:cNvGrpSpPr/>
          <p:nvPr/>
        </p:nvGrpSpPr>
        <p:grpSpPr>
          <a:xfrm>
            <a:off x="4370237" y="1563971"/>
            <a:ext cx="283519" cy="806664"/>
            <a:chOff x="587474" y="2542186"/>
            <a:chExt cx="654084" cy="2152289"/>
          </a:xfrm>
          <a:solidFill>
            <a:schemeClr val="bg1"/>
          </a:solidFill>
        </p:grpSpPr>
        <p:sp>
          <p:nvSpPr>
            <p:cNvPr id="562" name="Oval 56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63" name="Straight Connector 562"/>
            <p:cNvCxnSpPr>
              <a:stCxn id="56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4" name="Straight Connector 56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5" name="Straight Connector 56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6" name="Straight Connector 56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7" name="Straight Connector 56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8" name="Group 547"/>
          <p:cNvGrpSpPr/>
          <p:nvPr/>
        </p:nvGrpSpPr>
        <p:grpSpPr>
          <a:xfrm>
            <a:off x="7224725" y="1511832"/>
            <a:ext cx="283519" cy="806664"/>
            <a:chOff x="587474" y="2542186"/>
            <a:chExt cx="654084" cy="2152289"/>
          </a:xfrm>
          <a:solidFill>
            <a:schemeClr val="bg1"/>
          </a:solidFill>
        </p:grpSpPr>
        <p:sp>
          <p:nvSpPr>
            <p:cNvPr id="556" name="Oval 555"/>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57" name="Straight Connector 556"/>
            <p:cNvCxnSpPr>
              <a:stCxn id="556"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58" name="Straight Connector 557"/>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59" name="Straight Connector 558"/>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60" name="Straight Connector 559"/>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61" name="Straight Connector 560"/>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549" name="Group 548"/>
          <p:cNvGrpSpPr/>
          <p:nvPr/>
        </p:nvGrpSpPr>
        <p:grpSpPr>
          <a:xfrm>
            <a:off x="7547097" y="1563971"/>
            <a:ext cx="283519" cy="806664"/>
            <a:chOff x="587474" y="2542186"/>
            <a:chExt cx="654084" cy="2152289"/>
          </a:xfrm>
          <a:solidFill>
            <a:schemeClr val="bg1"/>
          </a:solidFill>
        </p:grpSpPr>
        <p:sp>
          <p:nvSpPr>
            <p:cNvPr id="550" name="Oval 54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51" name="Straight Connector 550"/>
            <p:cNvCxnSpPr>
              <a:stCxn id="55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2" name="Straight Connector 55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3" name="Straight Connector 55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4" name="Straight Connector 55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5" name="Straight Connector 55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52" name="Group 751"/>
          <p:cNvGrpSpPr/>
          <p:nvPr/>
        </p:nvGrpSpPr>
        <p:grpSpPr>
          <a:xfrm>
            <a:off x="524037" y="1635127"/>
            <a:ext cx="283519" cy="806664"/>
            <a:chOff x="587474" y="2542186"/>
            <a:chExt cx="654084" cy="2152289"/>
          </a:xfrm>
          <a:solidFill>
            <a:schemeClr val="bg1"/>
          </a:solidFill>
        </p:grpSpPr>
        <p:sp>
          <p:nvSpPr>
            <p:cNvPr id="753" name="Oval 752"/>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754" name="Straight Connector 753"/>
            <p:cNvCxnSpPr>
              <a:stCxn id="753"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5" name="Straight Connector 754"/>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6" name="Straight Connector 755"/>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7" name="Straight Connector 756"/>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8" name="Straight Connector 757"/>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59" name="Group 758"/>
          <p:cNvGrpSpPr/>
          <p:nvPr/>
        </p:nvGrpSpPr>
        <p:grpSpPr>
          <a:xfrm>
            <a:off x="7878626" y="1515233"/>
            <a:ext cx="283519" cy="806664"/>
            <a:chOff x="587474" y="2542186"/>
            <a:chExt cx="654084" cy="2152289"/>
          </a:xfrm>
          <a:solidFill>
            <a:schemeClr val="bg1"/>
          </a:solidFill>
        </p:grpSpPr>
        <p:sp>
          <p:nvSpPr>
            <p:cNvPr id="760" name="Oval 75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761" name="Straight Connector 760"/>
            <p:cNvCxnSpPr>
              <a:stCxn id="76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2" name="Straight Connector 76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3" name="Straight Connector 76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4" name="Straight Connector 76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5" name="Straight Connector 76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66" name="Group 765"/>
          <p:cNvGrpSpPr/>
          <p:nvPr/>
        </p:nvGrpSpPr>
        <p:grpSpPr>
          <a:xfrm>
            <a:off x="8223771" y="1550122"/>
            <a:ext cx="283519" cy="806664"/>
            <a:chOff x="587474" y="2542186"/>
            <a:chExt cx="654084" cy="2152289"/>
          </a:xfrm>
          <a:solidFill>
            <a:schemeClr val="bg1"/>
          </a:solidFill>
        </p:grpSpPr>
        <p:sp>
          <p:nvSpPr>
            <p:cNvPr id="767" name="Oval 766"/>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768" name="Straight Connector 767"/>
            <p:cNvCxnSpPr>
              <a:stCxn id="767"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9" name="Straight Connector 768"/>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0" name="Straight Connector 769"/>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1" name="Straight Connector 770"/>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2" name="Straight Connector 771"/>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73" name="Group 772"/>
          <p:cNvGrpSpPr/>
          <p:nvPr/>
        </p:nvGrpSpPr>
        <p:grpSpPr>
          <a:xfrm>
            <a:off x="181785" y="1588698"/>
            <a:ext cx="283519" cy="806664"/>
            <a:chOff x="587474" y="2542186"/>
            <a:chExt cx="654084" cy="2152289"/>
          </a:xfrm>
          <a:solidFill>
            <a:schemeClr val="bg1"/>
          </a:solidFill>
        </p:grpSpPr>
        <p:sp>
          <p:nvSpPr>
            <p:cNvPr id="774" name="Oval 773"/>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775" name="Straight Connector 774"/>
            <p:cNvCxnSpPr>
              <a:stCxn id="774"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76" name="Straight Connector 775"/>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77" name="Straight Connector 776"/>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78" name="Straight Connector 777"/>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79" name="Straight Connector 778"/>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780" name="Group 779"/>
          <p:cNvGrpSpPr/>
          <p:nvPr/>
        </p:nvGrpSpPr>
        <p:grpSpPr>
          <a:xfrm>
            <a:off x="8526428" y="1481842"/>
            <a:ext cx="283519" cy="806664"/>
            <a:chOff x="587474" y="2542186"/>
            <a:chExt cx="654084" cy="2152289"/>
          </a:xfrm>
          <a:solidFill>
            <a:schemeClr val="bg1"/>
          </a:solidFill>
        </p:grpSpPr>
        <p:sp>
          <p:nvSpPr>
            <p:cNvPr id="781" name="Oval 780"/>
            <p:cNvSpPr/>
            <p:nvPr/>
          </p:nvSpPr>
          <p:spPr>
            <a:xfrm>
              <a:off x="587474" y="2542186"/>
              <a:ext cx="539917" cy="525632"/>
            </a:xfrm>
            <a:prstGeom prst="ellipse">
              <a:avLst/>
            </a:prstGeom>
            <a:grpFill/>
            <a:ln w="571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782" name="Straight Connector 781"/>
            <p:cNvCxnSpPr>
              <a:stCxn id="781" idx="4"/>
            </p:cNvCxnSpPr>
            <p:nvPr/>
          </p:nvCxnSpPr>
          <p:spPr>
            <a:xfrm>
              <a:off x="857433" y="3067818"/>
              <a:ext cx="0" cy="870404"/>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83" name="Straight Connector 782"/>
            <p:cNvCxnSpPr/>
            <p:nvPr/>
          </p:nvCxnSpPr>
          <p:spPr>
            <a:xfrm flipV="1">
              <a:off x="587474" y="3938222"/>
              <a:ext cx="269959"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84" name="Straight Connector 783"/>
            <p:cNvCxnSpPr/>
            <p:nvPr/>
          </p:nvCxnSpPr>
          <p:spPr>
            <a:xfrm>
              <a:off x="870517" y="3938222"/>
              <a:ext cx="371041"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85" name="Straight Connector 784"/>
            <p:cNvCxnSpPr/>
            <p:nvPr/>
          </p:nvCxnSpPr>
          <p:spPr>
            <a:xfrm flipV="1">
              <a:off x="587474" y="3181969"/>
              <a:ext cx="269959"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86" name="Straight Connector 785"/>
            <p:cNvCxnSpPr/>
            <p:nvPr/>
          </p:nvCxnSpPr>
          <p:spPr>
            <a:xfrm>
              <a:off x="870517" y="3181969"/>
              <a:ext cx="371041"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789" name="Group 788"/>
          <p:cNvGrpSpPr/>
          <p:nvPr/>
        </p:nvGrpSpPr>
        <p:grpSpPr>
          <a:xfrm>
            <a:off x="1264153" y="2395362"/>
            <a:ext cx="283519" cy="806664"/>
            <a:chOff x="587474" y="2542186"/>
            <a:chExt cx="654084" cy="2152289"/>
          </a:xfrm>
          <a:solidFill>
            <a:schemeClr val="bg1"/>
          </a:solidFill>
        </p:grpSpPr>
        <p:sp>
          <p:nvSpPr>
            <p:cNvPr id="958" name="Oval 957"/>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59" name="Straight Connector 958"/>
            <p:cNvCxnSpPr>
              <a:stCxn id="958"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60" name="Straight Connector 959"/>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61" name="Straight Connector 960"/>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62" name="Straight Connector 961"/>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63" name="Straight Connector 962"/>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790" name="Group 789"/>
          <p:cNvGrpSpPr/>
          <p:nvPr/>
        </p:nvGrpSpPr>
        <p:grpSpPr>
          <a:xfrm>
            <a:off x="2391723" y="2428753"/>
            <a:ext cx="283519" cy="806664"/>
            <a:chOff x="587474" y="2542186"/>
            <a:chExt cx="654084" cy="2152289"/>
          </a:xfrm>
          <a:solidFill>
            <a:schemeClr val="bg1"/>
          </a:solidFill>
        </p:grpSpPr>
        <p:sp>
          <p:nvSpPr>
            <p:cNvPr id="952" name="Oval 951"/>
            <p:cNvSpPr/>
            <p:nvPr/>
          </p:nvSpPr>
          <p:spPr>
            <a:xfrm>
              <a:off x="587474" y="2542186"/>
              <a:ext cx="539917" cy="525632"/>
            </a:xfrm>
            <a:prstGeom prst="ellipse">
              <a:avLst/>
            </a:prstGeom>
            <a:grpFill/>
            <a:ln w="571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53" name="Straight Connector 952"/>
            <p:cNvCxnSpPr>
              <a:stCxn id="952" idx="4"/>
            </p:cNvCxnSpPr>
            <p:nvPr/>
          </p:nvCxnSpPr>
          <p:spPr>
            <a:xfrm>
              <a:off x="857433" y="3067818"/>
              <a:ext cx="0" cy="870404"/>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54" name="Straight Connector 953"/>
            <p:cNvCxnSpPr/>
            <p:nvPr/>
          </p:nvCxnSpPr>
          <p:spPr>
            <a:xfrm flipV="1">
              <a:off x="587474" y="3938222"/>
              <a:ext cx="269959"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55" name="Straight Connector 954"/>
            <p:cNvCxnSpPr/>
            <p:nvPr/>
          </p:nvCxnSpPr>
          <p:spPr>
            <a:xfrm>
              <a:off x="870517" y="3938222"/>
              <a:ext cx="371041"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56" name="Straight Connector 955"/>
            <p:cNvCxnSpPr/>
            <p:nvPr/>
          </p:nvCxnSpPr>
          <p:spPr>
            <a:xfrm flipV="1">
              <a:off x="587474" y="3181969"/>
              <a:ext cx="269959"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57" name="Straight Connector 956"/>
            <p:cNvCxnSpPr/>
            <p:nvPr/>
          </p:nvCxnSpPr>
          <p:spPr>
            <a:xfrm>
              <a:off x="870517" y="3181969"/>
              <a:ext cx="371041"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791" name="Group 790"/>
          <p:cNvGrpSpPr/>
          <p:nvPr/>
        </p:nvGrpSpPr>
        <p:grpSpPr>
          <a:xfrm>
            <a:off x="1658256" y="2421432"/>
            <a:ext cx="283519" cy="806664"/>
            <a:chOff x="587474" y="2542186"/>
            <a:chExt cx="654084" cy="2152289"/>
          </a:xfrm>
          <a:solidFill>
            <a:schemeClr val="bg1"/>
          </a:solidFill>
        </p:grpSpPr>
        <p:sp>
          <p:nvSpPr>
            <p:cNvPr id="946" name="Oval 94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47" name="Straight Connector 946"/>
            <p:cNvCxnSpPr>
              <a:stCxn id="94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48" name="Straight Connector 94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49" name="Straight Connector 94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50" name="Straight Connector 94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51" name="Straight Connector 95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92" name="Group 791"/>
          <p:cNvGrpSpPr/>
          <p:nvPr/>
        </p:nvGrpSpPr>
        <p:grpSpPr>
          <a:xfrm>
            <a:off x="2028471" y="2498273"/>
            <a:ext cx="283519" cy="806664"/>
            <a:chOff x="587474" y="2542186"/>
            <a:chExt cx="654084" cy="2152289"/>
          </a:xfrm>
          <a:solidFill>
            <a:schemeClr val="bg1"/>
          </a:solidFill>
        </p:grpSpPr>
        <p:sp>
          <p:nvSpPr>
            <p:cNvPr id="940" name="Oval 93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41" name="Straight Connector 940"/>
            <p:cNvCxnSpPr>
              <a:stCxn id="94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42" name="Straight Connector 94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43" name="Straight Connector 94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44" name="Straight Connector 94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45" name="Straight Connector 94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93" name="Group 792"/>
          <p:cNvGrpSpPr/>
          <p:nvPr/>
        </p:nvGrpSpPr>
        <p:grpSpPr>
          <a:xfrm>
            <a:off x="2731508" y="2463642"/>
            <a:ext cx="283519" cy="806664"/>
            <a:chOff x="587474" y="2542186"/>
            <a:chExt cx="654084" cy="2152289"/>
          </a:xfrm>
          <a:solidFill>
            <a:schemeClr val="bg1"/>
          </a:solidFill>
        </p:grpSpPr>
        <p:sp>
          <p:nvSpPr>
            <p:cNvPr id="934" name="Oval 93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35" name="Straight Connector 934"/>
            <p:cNvCxnSpPr>
              <a:stCxn id="93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6" name="Straight Connector 93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7" name="Straight Connector 93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8" name="Straight Connector 93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9" name="Straight Connector 93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94" name="Group 793"/>
          <p:cNvGrpSpPr/>
          <p:nvPr/>
        </p:nvGrpSpPr>
        <p:grpSpPr>
          <a:xfrm>
            <a:off x="3047421" y="2404375"/>
            <a:ext cx="283519" cy="806664"/>
            <a:chOff x="587474" y="2542186"/>
            <a:chExt cx="654084" cy="2152289"/>
          </a:xfrm>
          <a:solidFill>
            <a:schemeClr val="bg1"/>
          </a:solidFill>
        </p:grpSpPr>
        <p:sp>
          <p:nvSpPr>
            <p:cNvPr id="928" name="Oval 92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29" name="Straight Connector 928"/>
            <p:cNvCxnSpPr>
              <a:stCxn id="92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0" name="Straight Connector 92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1" name="Straight Connector 93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2" name="Straight Connector 93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3" name="Straight Connector 93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95" name="Group 794"/>
          <p:cNvGrpSpPr/>
          <p:nvPr/>
        </p:nvGrpSpPr>
        <p:grpSpPr>
          <a:xfrm>
            <a:off x="3416679" y="2446133"/>
            <a:ext cx="283519" cy="806664"/>
            <a:chOff x="587474" y="2542186"/>
            <a:chExt cx="654084" cy="2152289"/>
          </a:xfrm>
          <a:solidFill>
            <a:schemeClr val="bg1"/>
          </a:solidFill>
        </p:grpSpPr>
        <p:sp>
          <p:nvSpPr>
            <p:cNvPr id="922" name="Oval 92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23" name="Straight Connector 922"/>
            <p:cNvCxnSpPr>
              <a:stCxn id="92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24" name="Straight Connector 92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25" name="Straight Connector 92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26" name="Straight Connector 92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27" name="Straight Connector 92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96" name="Group 795"/>
          <p:cNvGrpSpPr/>
          <p:nvPr/>
        </p:nvGrpSpPr>
        <p:grpSpPr>
          <a:xfrm>
            <a:off x="924369" y="2477491"/>
            <a:ext cx="283519" cy="806664"/>
            <a:chOff x="587474" y="2542186"/>
            <a:chExt cx="654084" cy="2152289"/>
          </a:xfrm>
          <a:solidFill>
            <a:schemeClr val="bg1"/>
          </a:solidFill>
        </p:grpSpPr>
        <p:sp>
          <p:nvSpPr>
            <p:cNvPr id="916" name="Oval 91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17" name="Straight Connector 916"/>
            <p:cNvCxnSpPr>
              <a:stCxn id="91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8" name="Straight Connector 91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9" name="Straight Connector 91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20" name="Straight Connector 91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21" name="Straight Connector 92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97" name="Group 796"/>
          <p:cNvGrpSpPr/>
          <p:nvPr/>
        </p:nvGrpSpPr>
        <p:grpSpPr>
          <a:xfrm>
            <a:off x="3778858" y="2425352"/>
            <a:ext cx="283519" cy="806664"/>
            <a:chOff x="587474" y="2542186"/>
            <a:chExt cx="654084" cy="2152289"/>
          </a:xfrm>
          <a:solidFill>
            <a:schemeClr val="bg1"/>
          </a:solidFill>
        </p:grpSpPr>
        <p:sp>
          <p:nvSpPr>
            <p:cNvPr id="910" name="Oval 90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11" name="Straight Connector 910"/>
            <p:cNvCxnSpPr>
              <a:stCxn id="91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2" name="Straight Connector 91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3" name="Straight Connector 91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4" name="Straight Connector 91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5" name="Straight Connector 91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98" name="Group 797"/>
          <p:cNvGrpSpPr/>
          <p:nvPr/>
        </p:nvGrpSpPr>
        <p:grpSpPr>
          <a:xfrm>
            <a:off x="4101229" y="2477491"/>
            <a:ext cx="283519" cy="806664"/>
            <a:chOff x="587474" y="2542186"/>
            <a:chExt cx="654084" cy="2152289"/>
          </a:xfrm>
          <a:solidFill>
            <a:schemeClr val="bg1"/>
          </a:solidFill>
        </p:grpSpPr>
        <p:sp>
          <p:nvSpPr>
            <p:cNvPr id="904" name="Oval 903"/>
            <p:cNvSpPr/>
            <p:nvPr/>
          </p:nvSpPr>
          <p:spPr>
            <a:xfrm>
              <a:off x="587474" y="2542186"/>
              <a:ext cx="539917" cy="525632"/>
            </a:xfrm>
            <a:prstGeom prst="ellipse">
              <a:avLst/>
            </a:prstGeom>
            <a:grpFill/>
            <a:ln w="571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05" name="Straight Connector 904"/>
            <p:cNvCxnSpPr>
              <a:stCxn id="904" idx="4"/>
            </p:cNvCxnSpPr>
            <p:nvPr/>
          </p:nvCxnSpPr>
          <p:spPr>
            <a:xfrm>
              <a:off x="857433" y="3067818"/>
              <a:ext cx="0" cy="870404"/>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06" name="Straight Connector 905"/>
            <p:cNvCxnSpPr/>
            <p:nvPr/>
          </p:nvCxnSpPr>
          <p:spPr>
            <a:xfrm flipV="1">
              <a:off x="587474" y="3938222"/>
              <a:ext cx="269959"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07" name="Straight Connector 906"/>
            <p:cNvCxnSpPr/>
            <p:nvPr/>
          </p:nvCxnSpPr>
          <p:spPr>
            <a:xfrm>
              <a:off x="870517" y="3938222"/>
              <a:ext cx="371041"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08" name="Straight Connector 907"/>
            <p:cNvCxnSpPr/>
            <p:nvPr/>
          </p:nvCxnSpPr>
          <p:spPr>
            <a:xfrm flipV="1">
              <a:off x="587474" y="3181969"/>
              <a:ext cx="269959"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09" name="Straight Connector 908"/>
            <p:cNvCxnSpPr/>
            <p:nvPr/>
          </p:nvCxnSpPr>
          <p:spPr>
            <a:xfrm>
              <a:off x="870517" y="3181969"/>
              <a:ext cx="371041"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799" name="Group 798"/>
          <p:cNvGrpSpPr/>
          <p:nvPr/>
        </p:nvGrpSpPr>
        <p:grpSpPr>
          <a:xfrm>
            <a:off x="4812934" y="2395362"/>
            <a:ext cx="283519" cy="806664"/>
            <a:chOff x="587474" y="2542186"/>
            <a:chExt cx="654084" cy="2152289"/>
          </a:xfrm>
          <a:solidFill>
            <a:schemeClr val="bg1"/>
          </a:solidFill>
        </p:grpSpPr>
        <p:sp>
          <p:nvSpPr>
            <p:cNvPr id="898" name="Oval 89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99" name="Straight Connector 898"/>
            <p:cNvCxnSpPr>
              <a:stCxn id="89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0" name="Straight Connector 89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1" name="Straight Connector 90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2" name="Straight Connector 90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3" name="Straight Connector 90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0" name="Group 799"/>
          <p:cNvGrpSpPr/>
          <p:nvPr/>
        </p:nvGrpSpPr>
        <p:grpSpPr>
          <a:xfrm>
            <a:off x="5940504" y="2428753"/>
            <a:ext cx="283519" cy="806664"/>
            <a:chOff x="587474" y="2542186"/>
            <a:chExt cx="654084" cy="2152289"/>
          </a:xfrm>
          <a:solidFill>
            <a:schemeClr val="bg1"/>
          </a:solidFill>
        </p:grpSpPr>
        <p:sp>
          <p:nvSpPr>
            <p:cNvPr id="892" name="Oval 891"/>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93" name="Straight Connector 892"/>
            <p:cNvCxnSpPr>
              <a:stCxn id="892"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94" name="Straight Connector 893"/>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95" name="Straight Connector 894"/>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96" name="Straight Connector 895"/>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97" name="Straight Connector 896"/>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801" name="Group 800"/>
          <p:cNvGrpSpPr/>
          <p:nvPr/>
        </p:nvGrpSpPr>
        <p:grpSpPr>
          <a:xfrm>
            <a:off x="5207037" y="2421432"/>
            <a:ext cx="283519" cy="806664"/>
            <a:chOff x="587474" y="2542186"/>
            <a:chExt cx="654084" cy="2152289"/>
          </a:xfrm>
          <a:solidFill>
            <a:schemeClr val="bg1"/>
          </a:solidFill>
        </p:grpSpPr>
        <p:sp>
          <p:nvSpPr>
            <p:cNvPr id="886" name="Oval 88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87" name="Straight Connector 886"/>
            <p:cNvCxnSpPr>
              <a:stCxn id="88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8" name="Straight Connector 88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9" name="Straight Connector 88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90" name="Straight Connector 88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91" name="Straight Connector 89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2" name="Group 801"/>
          <p:cNvGrpSpPr/>
          <p:nvPr/>
        </p:nvGrpSpPr>
        <p:grpSpPr>
          <a:xfrm>
            <a:off x="5577252" y="2498273"/>
            <a:ext cx="283519" cy="806664"/>
            <a:chOff x="587474" y="2542186"/>
            <a:chExt cx="654084" cy="2152289"/>
          </a:xfrm>
          <a:solidFill>
            <a:schemeClr val="bg1"/>
          </a:solidFill>
        </p:grpSpPr>
        <p:sp>
          <p:nvSpPr>
            <p:cNvPr id="880" name="Oval 87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81" name="Straight Connector 880"/>
            <p:cNvCxnSpPr>
              <a:stCxn id="88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2" name="Straight Connector 88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3" name="Straight Connector 88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4" name="Straight Connector 88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5" name="Straight Connector 88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3" name="Group 802"/>
          <p:cNvGrpSpPr/>
          <p:nvPr/>
        </p:nvGrpSpPr>
        <p:grpSpPr>
          <a:xfrm>
            <a:off x="6280288" y="2486215"/>
            <a:ext cx="283519" cy="806664"/>
            <a:chOff x="587474" y="2542186"/>
            <a:chExt cx="654084" cy="2152289"/>
          </a:xfrm>
          <a:solidFill>
            <a:schemeClr val="bg1"/>
          </a:solidFill>
        </p:grpSpPr>
        <p:sp>
          <p:nvSpPr>
            <p:cNvPr id="874" name="Oval 87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75" name="Straight Connector 874"/>
            <p:cNvCxnSpPr>
              <a:stCxn id="87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6" name="Straight Connector 87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7" name="Straight Connector 87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8" name="Straight Connector 87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9" name="Straight Connector 87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4" name="Group 803"/>
          <p:cNvGrpSpPr/>
          <p:nvPr/>
        </p:nvGrpSpPr>
        <p:grpSpPr>
          <a:xfrm>
            <a:off x="6596201" y="2404375"/>
            <a:ext cx="283519" cy="806664"/>
            <a:chOff x="587474" y="2542186"/>
            <a:chExt cx="654084" cy="2152289"/>
          </a:xfrm>
          <a:solidFill>
            <a:schemeClr val="bg1"/>
          </a:solidFill>
        </p:grpSpPr>
        <p:sp>
          <p:nvSpPr>
            <p:cNvPr id="868" name="Oval 86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69" name="Straight Connector 868"/>
            <p:cNvCxnSpPr>
              <a:stCxn id="86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0" name="Straight Connector 86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1" name="Straight Connector 87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2" name="Straight Connector 87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3" name="Straight Connector 87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5" name="Group 804"/>
          <p:cNvGrpSpPr/>
          <p:nvPr/>
        </p:nvGrpSpPr>
        <p:grpSpPr>
          <a:xfrm>
            <a:off x="6965460" y="2491279"/>
            <a:ext cx="283519" cy="806664"/>
            <a:chOff x="587474" y="2542186"/>
            <a:chExt cx="654084" cy="2152289"/>
          </a:xfrm>
          <a:solidFill>
            <a:schemeClr val="bg1"/>
          </a:solidFill>
        </p:grpSpPr>
        <p:sp>
          <p:nvSpPr>
            <p:cNvPr id="862" name="Oval 86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63" name="Straight Connector 862"/>
            <p:cNvCxnSpPr>
              <a:stCxn id="86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4" name="Straight Connector 86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5" name="Straight Connector 86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6" name="Straight Connector 86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7" name="Straight Connector 86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6" name="Group 805"/>
          <p:cNvGrpSpPr/>
          <p:nvPr/>
        </p:nvGrpSpPr>
        <p:grpSpPr>
          <a:xfrm>
            <a:off x="4473150" y="2477491"/>
            <a:ext cx="283519" cy="806664"/>
            <a:chOff x="587474" y="2542186"/>
            <a:chExt cx="654084" cy="2152289"/>
          </a:xfrm>
          <a:solidFill>
            <a:schemeClr val="bg1"/>
          </a:solidFill>
        </p:grpSpPr>
        <p:sp>
          <p:nvSpPr>
            <p:cNvPr id="856" name="Oval 85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57" name="Straight Connector 856"/>
            <p:cNvCxnSpPr>
              <a:stCxn id="85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8" name="Straight Connector 85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9" name="Straight Connector 85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0" name="Straight Connector 85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1" name="Straight Connector 86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7" name="Group 806"/>
          <p:cNvGrpSpPr/>
          <p:nvPr/>
        </p:nvGrpSpPr>
        <p:grpSpPr>
          <a:xfrm>
            <a:off x="7327638" y="2425352"/>
            <a:ext cx="283519" cy="806664"/>
            <a:chOff x="587474" y="2542186"/>
            <a:chExt cx="654084" cy="2152289"/>
          </a:xfrm>
          <a:solidFill>
            <a:schemeClr val="bg1"/>
          </a:solidFill>
        </p:grpSpPr>
        <p:sp>
          <p:nvSpPr>
            <p:cNvPr id="850" name="Oval 84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51" name="Straight Connector 850"/>
            <p:cNvCxnSpPr>
              <a:stCxn id="85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2" name="Straight Connector 85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3" name="Straight Connector 85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4" name="Straight Connector 85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5" name="Straight Connector 85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8" name="Group 807"/>
          <p:cNvGrpSpPr/>
          <p:nvPr/>
        </p:nvGrpSpPr>
        <p:grpSpPr>
          <a:xfrm>
            <a:off x="7650010" y="2477491"/>
            <a:ext cx="283519" cy="806664"/>
            <a:chOff x="587474" y="2542186"/>
            <a:chExt cx="654084" cy="2152289"/>
          </a:xfrm>
          <a:solidFill>
            <a:schemeClr val="bg1"/>
          </a:solidFill>
        </p:grpSpPr>
        <p:sp>
          <p:nvSpPr>
            <p:cNvPr id="844" name="Oval 843"/>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45" name="Straight Connector 844"/>
            <p:cNvCxnSpPr>
              <a:stCxn id="844"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46" name="Straight Connector 845"/>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47" name="Straight Connector 846"/>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48" name="Straight Connector 847"/>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49" name="Straight Connector 848"/>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809" name="Group 808"/>
          <p:cNvGrpSpPr/>
          <p:nvPr/>
        </p:nvGrpSpPr>
        <p:grpSpPr>
          <a:xfrm>
            <a:off x="626950" y="2548647"/>
            <a:ext cx="283519" cy="806664"/>
            <a:chOff x="587474" y="2542186"/>
            <a:chExt cx="654084" cy="2152289"/>
          </a:xfrm>
          <a:solidFill>
            <a:schemeClr val="bg1"/>
          </a:solidFill>
        </p:grpSpPr>
        <p:sp>
          <p:nvSpPr>
            <p:cNvPr id="838" name="Oval 83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39" name="Straight Connector 838"/>
            <p:cNvCxnSpPr>
              <a:stCxn id="83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0" name="Straight Connector 83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1" name="Straight Connector 84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2" name="Straight Connector 84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3" name="Straight Connector 84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10" name="Group 809"/>
          <p:cNvGrpSpPr/>
          <p:nvPr/>
        </p:nvGrpSpPr>
        <p:grpSpPr>
          <a:xfrm>
            <a:off x="7981539" y="2428753"/>
            <a:ext cx="283519" cy="806664"/>
            <a:chOff x="587474" y="2542186"/>
            <a:chExt cx="654084" cy="2152289"/>
          </a:xfrm>
          <a:solidFill>
            <a:schemeClr val="bg1"/>
          </a:solidFill>
        </p:grpSpPr>
        <p:sp>
          <p:nvSpPr>
            <p:cNvPr id="832" name="Oval 83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33" name="Straight Connector 832"/>
            <p:cNvCxnSpPr>
              <a:stCxn id="83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4" name="Straight Connector 83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5" name="Straight Connector 83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6" name="Straight Connector 83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7" name="Straight Connector 83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11" name="Group 810"/>
          <p:cNvGrpSpPr/>
          <p:nvPr/>
        </p:nvGrpSpPr>
        <p:grpSpPr>
          <a:xfrm>
            <a:off x="8326684" y="2463642"/>
            <a:ext cx="283519" cy="806664"/>
            <a:chOff x="587474" y="2542186"/>
            <a:chExt cx="654084" cy="2152289"/>
          </a:xfrm>
          <a:solidFill>
            <a:schemeClr val="bg1"/>
          </a:solidFill>
        </p:grpSpPr>
        <p:sp>
          <p:nvSpPr>
            <p:cNvPr id="826" name="Oval 82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27" name="Straight Connector 826"/>
            <p:cNvCxnSpPr>
              <a:stCxn id="82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8" name="Straight Connector 82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9" name="Straight Connector 82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0" name="Straight Connector 82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1" name="Straight Connector 83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12" name="Group 811"/>
          <p:cNvGrpSpPr/>
          <p:nvPr/>
        </p:nvGrpSpPr>
        <p:grpSpPr>
          <a:xfrm>
            <a:off x="284698" y="2502218"/>
            <a:ext cx="283519" cy="806664"/>
            <a:chOff x="587474" y="2542186"/>
            <a:chExt cx="654084" cy="2152289"/>
          </a:xfrm>
          <a:solidFill>
            <a:schemeClr val="bg1"/>
          </a:solidFill>
        </p:grpSpPr>
        <p:sp>
          <p:nvSpPr>
            <p:cNvPr id="820" name="Oval 81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21" name="Straight Connector 820"/>
            <p:cNvCxnSpPr>
              <a:stCxn id="82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2" name="Straight Connector 82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3" name="Straight Connector 82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4" name="Straight Connector 82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5" name="Straight Connector 82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13" name="Group 812"/>
          <p:cNvGrpSpPr/>
          <p:nvPr/>
        </p:nvGrpSpPr>
        <p:grpSpPr>
          <a:xfrm>
            <a:off x="8629341" y="2395362"/>
            <a:ext cx="283519" cy="806664"/>
            <a:chOff x="587474" y="2542186"/>
            <a:chExt cx="654084" cy="2152289"/>
          </a:xfrm>
          <a:solidFill>
            <a:schemeClr val="bg1"/>
          </a:solidFill>
        </p:grpSpPr>
        <p:sp>
          <p:nvSpPr>
            <p:cNvPr id="814" name="Oval 81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15" name="Straight Connector 814"/>
            <p:cNvCxnSpPr>
              <a:stCxn id="81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6" name="Straight Connector 81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7" name="Straight Connector 81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8" name="Straight Connector 81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9" name="Straight Connector 81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65" name="Group 964"/>
          <p:cNvGrpSpPr/>
          <p:nvPr/>
        </p:nvGrpSpPr>
        <p:grpSpPr>
          <a:xfrm>
            <a:off x="1188011" y="3351442"/>
            <a:ext cx="283519" cy="806664"/>
            <a:chOff x="587474" y="2542186"/>
            <a:chExt cx="654084" cy="2152289"/>
          </a:xfrm>
          <a:solidFill>
            <a:schemeClr val="bg1"/>
          </a:solidFill>
        </p:grpSpPr>
        <p:sp>
          <p:nvSpPr>
            <p:cNvPr id="1134" name="Oval 113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35" name="Straight Connector 1134"/>
            <p:cNvCxnSpPr>
              <a:stCxn id="113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6" name="Straight Connector 113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7" name="Straight Connector 113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8" name="Straight Connector 113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9" name="Straight Connector 113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66" name="Group 965"/>
          <p:cNvGrpSpPr/>
          <p:nvPr/>
        </p:nvGrpSpPr>
        <p:grpSpPr>
          <a:xfrm>
            <a:off x="2315581" y="3384833"/>
            <a:ext cx="283519" cy="806664"/>
            <a:chOff x="587474" y="2542186"/>
            <a:chExt cx="654084" cy="2152289"/>
          </a:xfrm>
          <a:solidFill>
            <a:schemeClr val="bg1"/>
          </a:solidFill>
        </p:grpSpPr>
        <p:sp>
          <p:nvSpPr>
            <p:cNvPr id="1128" name="Oval 1127"/>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29" name="Straight Connector 1128"/>
            <p:cNvCxnSpPr>
              <a:stCxn id="1128"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30" name="Straight Connector 1129"/>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31" name="Straight Connector 1130"/>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32" name="Straight Connector 1131"/>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33" name="Straight Connector 1132"/>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967" name="Group 966"/>
          <p:cNvGrpSpPr/>
          <p:nvPr/>
        </p:nvGrpSpPr>
        <p:grpSpPr>
          <a:xfrm>
            <a:off x="1582114" y="3377512"/>
            <a:ext cx="283519" cy="806664"/>
            <a:chOff x="587474" y="2542186"/>
            <a:chExt cx="654084" cy="2152289"/>
          </a:xfrm>
          <a:solidFill>
            <a:schemeClr val="bg1"/>
          </a:solidFill>
        </p:grpSpPr>
        <p:sp>
          <p:nvSpPr>
            <p:cNvPr id="1122" name="Oval 112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23" name="Straight Connector 1122"/>
            <p:cNvCxnSpPr>
              <a:stCxn id="112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24" name="Straight Connector 112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25" name="Straight Connector 112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26" name="Straight Connector 112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27" name="Straight Connector 112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68" name="Group 967"/>
          <p:cNvGrpSpPr/>
          <p:nvPr/>
        </p:nvGrpSpPr>
        <p:grpSpPr>
          <a:xfrm>
            <a:off x="1952329" y="3454353"/>
            <a:ext cx="283519" cy="806664"/>
            <a:chOff x="587474" y="2542186"/>
            <a:chExt cx="654084" cy="2152289"/>
          </a:xfrm>
          <a:solidFill>
            <a:schemeClr val="bg1"/>
          </a:solidFill>
        </p:grpSpPr>
        <p:sp>
          <p:nvSpPr>
            <p:cNvPr id="1116" name="Oval 111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17" name="Straight Connector 1116"/>
            <p:cNvCxnSpPr>
              <a:stCxn id="111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8" name="Straight Connector 111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9" name="Straight Connector 111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20" name="Straight Connector 111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21" name="Straight Connector 112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69" name="Group 968"/>
          <p:cNvGrpSpPr/>
          <p:nvPr/>
        </p:nvGrpSpPr>
        <p:grpSpPr>
          <a:xfrm>
            <a:off x="2655366" y="3419722"/>
            <a:ext cx="283519" cy="806664"/>
            <a:chOff x="587474" y="2542186"/>
            <a:chExt cx="654084" cy="2152289"/>
          </a:xfrm>
          <a:solidFill>
            <a:schemeClr val="bg1"/>
          </a:solidFill>
        </p:grpSpPr>
        <p:sp>
          <p:nvSpPr>
            <p:cNvPr id="1110" name="Oval 110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11" name="Straight Connector 1110"/>
            <p:cNvCxnSpPr>
              <a:stCxn id="111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2" name="Straight Connector 111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3" name="Straight Connector 111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4" name="Straight Connector 111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5" name="Straight Connector 111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0" name="Group 969"/>
          <p:cNvGrpSpPr/>
          <p:nvPr/>
        </p:nvGrpSpPr>
        <p:grpSpPr>
          <a:xfrm>
            <a:off x="2971279" y="3360455"/>
            <a:ext cx="283519" cy="806664"/>
            <a:chOff x="587474" y="2542186"/>
            <a:chExt cx="654084" cy="2152289"/>
          </a:xfrm>
          <a:solidFill>
            <a:schemeClr val="bg1"/>
          </a:solidFill>
        </p:grpSpPr>
        <p:sp>
          <p:nvSpPr>
            <p:cNvPr id="1104" name="Oval 110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05" name="Straight Connector 1104"/>
            <p:cNvCxnSpPr>
              <a:stCxn id="110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6" name="Straight Connector 110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7" name="Straight Connector 110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8" name="Straight Connector 110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9" name="Straight Connector 110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1" name="Group 970"/>
          <p:cNvGrpSpPr/>
          <p:nvPr/>
        </p:nvGrpSpPr>
        <p:grpSpPr>
          <a:xfrm>
            <a:off x="3340537" y="3402213"/>
            <a:ext cx="283519" cy="806664"/>
            <a:chOff x="587474" y="2542186"/>
            <a:chExt cx="654084" cy="2152289"/>
          </a:xfrm>
          <a:solidFill>
            <a:schemeClr val="bg1"/>
          </a:solidFill>
        </p:grpSpPr>
        <p:sp>
          <p:nvSpPr>
            <p:cNvPr id="1098" name="Oval 1097"/>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99" name="Straight Connector 1098"/>
            <p:cNvCxnSpPr>
              <a:stCxn id="1098"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00" name="Straight Connector 1099"/>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01" name="Straight Connector 1100"/>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02" name="Straight Connector 1101"/>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03" name="Straight Connector 1102"/>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972" name="Group 971"/>
          <p:cNvGrpSpPr/>
          <p:nvPr/>
        </p:nvGrpSpPr>
        <p:grpSpPr>
          <a:xfrm>
            <a:off x="848227" y="3433571"/>
            <a:ext cx="283519" cy="806664"/>
            <a:chOff x="587474" y="2542186"/>
            <a:chExt cx="654084" cy="2152289"/>
          </a:xfrm>
          <a:solidFill>
            <a:schemeClr val="bg1"/>
          </a:solidFill>
        </p:grpSpPr>
        <p:sp>
          <p:nvSpPr>
            <p:cNvPr id="1092" name="Oval 1091"/>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93" name="Straight Connector 1092"/>
            <p:cNvCxnSpPr>
              <a:stCxn id="1092"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94" name="Straight Connector 1093"/>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95" name="Straight Connector 1094"/>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96" name="Straight Connector 1095"/>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97" name="Straight Connector 1096"/>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973" name="Group 972"/>
          <p:cNvGrpSpPr/>
          <p:nvPr/>
        </p:nvGrpSpPr>
        <p:grpSpPr>
          <a:xfrm>
            <a:off x="3702716" y="3381432"/>
            <a:ext cx="283519" cy="806664"/>
            <a:chOff x="587474" y="2542186"/>
            <a:chExt cx="654084" cy="2152289"/>
          </a:xfrm>
          <a:solidFill>
            <a:schemeClr val="bg1"/>
          </a:solidFill>
        </p:grpSpPr>
        <p:sp>
          <p:nvSpPr>
            <p:cNvPr id="1086" name="Oval 108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87" name="Straight Connector 1086"/>
            <p:cNvCxnSpPr>
              <a:stCxn id="108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88" name="Straight Connector 108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89" name="Straight Connector 108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90" name="Straight Connector 108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91" name="Straight Connector 109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4" name="Group 973"/>
          <p:cNvGrpSpPr/>
          <p:nvPr/>
        </p:nvGrpSpPr>
        <p:grpSpPr>
          <a:xfrm>
            <a:off x="4025087" y="3433571"/>
            <a:ext cx="283519" cy="806664"/>
            <a:chOff x="587474" y="2542186"/>
            <a:chExt cx="654084" cy="2152289"/>
          </a:xfrm>
          <a:solidFill>
            <a:schemeClr val="bg1"/>
          </a:solidFill>
        </p:grpSpPr>
        <p:sp>
          <p:nvSpPr>
            <p:cNvPr id="1080" name="Oval 107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81" name="Straight Connector 1080"/>
            <p:cNvCxnSpPr>
              <a:stCxn id="108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82" name="Straight Connector 108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83" name="Straight Connector 108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84" name="Straight Connector 108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85" name="Straight Connector 108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5" name="Group 974"/>
          <p:cNvGrpSpPr/>
          <p:nvPr/>
        </p:nvGrpSpPr>
        <p:grpSpPr>
          <a:xfrm>
            <a:off x="4736792" y="3351442"/>
            <a:ext cx="283519" cy="806664"/>
            <a:chOff x="587474" y="2542186"/>
            <a:chExt cx="654084" cy="2152289"/>
          </a:xfrm>
          <a:solidFill>
            <a:schemeClr val="bg1"/>
          </a:solidFill>
        </p:grpSpPr>
        <p:sp>
          <p:nvSpPr>
            <p:cNvPr id="1074" name="Oval 1073"/>
            <p:cNvSpPr/>
            <p:nvPr/>
          </p:nvSpPr>
          <p:spPr>
            <a:xfrm>
              <a:off x="587474" y="2542186"/>
              <a:ext cx="539917" cy="525632"/>
            </a:xfrm>
            <a:prstGeom prst="ellipse">
              <a:avLst/>
            </a:prstGeom>
            <a:grpFill/>
            <a:ln w="571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75" name="Straight Connector 1074"/>
            <p:cNvCxnSpPr>
              <a:stCxn id="1074" idx="4"/>
            </p:cNvCxnSpPr>
            <p:nvPr/>
          </p:nvCxnSpPr>
          <p:spPr>
            <a:xfrm>
              <a:off x="857433" y="3067818"/>
              <a:ext cx="0" cy="870404"/>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76" name="Straight Connector 1075"/>
            <p:cNvCxnSpPr/>
            <p:nvPr/>
          </p:nvCxnSpPr>
          <p:spPr>
            <a:xfrm flipV="1">
              <a:off x="587474" y="3938222"/>
              <a:ext cx="269959"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77" name="Straight Connector 1076"/>
            <p:cNvCxnSpPr/>
            <p:nvPr/>
          </p:nvCxnSpPr>
          <p:spPr>
            <a:xfrm>
              <a:off x="870517" y="3938222"/>
              <a:ext cx="371041"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78" name="Straight Connector 1077"/>
            <p:cNvCxnSpPr/>
            <p:nvPr/>
          </p:nvCxnSpPr>
          <p:spPr>
            <a:xfrm flipV="1">
              <a:off x="587474" y="3181969"/>
              <a:ext cx="269959"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79" name="Straight Connector 1078"/>
            <p:cNvCxnSpPr/>
            <p:nvPr/>
          </p:nvCxnSpPr>
          <p:spPr>
            <a:xfrm>
              <a:off x="870517" y="3181969"/>
              <a:ext cx="371041"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976" name="Group 975"/>
          <p:cNvGrpSpPr/>
          <p:nvPr/>
        </p:nvGrpSpPr>
        <p:grpSpPr>
          <a:xfrm>
            <a:off x="5864362" y="3384833"/>
            <a:ext cx="283519" cy="806664"/>
            <a:chOff x="587474" y="2542186"/>
            <a:chExt cx="654084" cy="2152289"/>
          </a:xfrm>
          <a:solidFill>
            <a:schemeClr val="bg1"/>
          </a:solidFill>
        </p:grpSpPr>
        <p:sp>
          <p:nvSpPr>
            <p:cNvPr id="1068" name="Oval 106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69" name="Straight Connector 1068"/>
            <p:cNvCxnSpPr>
              <a:stCxn id="106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70" name="Straight Connector 106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71" name="Straight Connector 107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72" name="Straight Connector 107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73" name="Straight Connector 107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7" name="Group 976"/>
          <p:cNvGrpSpPr/>
          <p:nvPr/>
        </p:nvGrpSpPr>
        <p:grpSpPr>
          <a:xfrm>
            <a:off x="5130895" y="3377512"/>
            <a:ext cx="283519" cy="806664"/>
            <a:chOff x="587474" y="2542186"/>
            <a:chExt cx="654084" cy="2152289"/>
          </a:xfrm>
          <a:solidFill>
            <a:schemeClr val="bg1"/>
          </a:solidFill>
        </p:grpSpPr>
        <p:sp>
          <p:nvSpPr>
            <p:cNvPr id="1062" name="Oval 106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63" name="Straight Connector 1062"/>
            <p:cNvCxnSpPr>
              <a:stCxn id="106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4" name="Straight Connector 106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5" name="Straight Connector 106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6" name="Straight Connector 106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7" name="Straight Connector 106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8" name="Group 977"/>
          <p:cNvGrpSpPr/>
          <p:nvPr/>
        </p:nvGrpSpPr>
        <p:grpSpPr>
          <a:xfrm>
            <a:off x="5501110" y="3454353"/>
            <a:ext cx="283519" cy="806664"/>
            <a:chOff x="587474" y="2542186"/>
            <a:chExt cx="654084" cy="2152289"/>
          </a:xfrm>
          <a:solidFill>
            <a:schemeClr val="bg1"/>
          </a:solidFill>
        </p:grpSpPr>
        <p:sp>
          <p:nvSpPr>
            <p:cNvPr id="1056" name="Oval 1055"/>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57" name="Straight Connector 1056"/>
            <p:cNvCxnSpPr>
              <a:stCxn id="1056"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58" name="Straight Connector 1057"/>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59" name="Straight Connector 1058"/>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60" name="Straight Connector 1059"/>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61" name="Straight Connector 1060"/>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979" name="Group 978"/>
          <p:cNvGrpSpPr/>
          <p:nvPr/>
        </p:nvGrpSpPr>
        <p:grpSpPr>
          <a:xfrm>
            <a:off x="6204146" y="3442295"/>
            <a:ext cx="283519" cy="806664"/>
            <a:chOff x="587474" y="2542186"/>
            <a:chExt cx="654084" cy="2152289"/>
          </a:xfrm>
          <a:solidFill>
            <a:schemeClr val="bg1"/>
          </a:solidFill>
        </p:grpSpPr>
        <p:sp>
          <p:nvSpPr>
            <p:cNvPr id="1050" name="Oval 104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51" name="Straight Connector 1050"/>
            <p:cNvCxnSpPr>
              <a:stCxn id="105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52" name="Straight Connector 105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53" name="Straight Connector 105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54" name="Straight Connector 105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55" name="Straight Connector 105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0" name="Group 979"/>
          <p:cNvGrpSpPr/>
          <p:nvPr/>
        </p:nvGrpSpPr>
        <p:grpSpPr>
          <a:xfrm>
            <a:off x="6520059" y="3360455"/>
            <a:ext cx="283519" cy="806664"/>
            <a:chOff x="587474" y="2542186"/>
            <a:chExt cx="654084" cy="2152289"/>
          </a:xfrm>
          <a:solidFill>
            <a:schemeClr val="bg1"/>
          </a:solidFill>
        </p:grpSpPr>
        <p:sp>
          <p:nvSpPr>
            <p:cNvPr id="1044" name="Oval 104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45" name="Straight Connector 1044"/>
            <p:cNvCxnSpPr>
              <a:stCxn id="104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6" name="Straight Connector 104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7" name="Straight Connector 104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8" name="Straight Connector 104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9" name="Straight Connector 104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1" name="Group 980"/>
          <p:cNvGrpSpPr/>
          <p:nvPr/>
        </p:nvGrpSpPr>
        <p:grpSpPr>
          <a:xfrm>
            <a:off x="6889318" y="3447359"/>
            <a:ext cx="283519" cy="806664"/>
            <a:chOff x="587474" y="2542186"/>
            <a:chExt cx="654084" cy="2152289"/>
          </a:xfrm>
          <a:solidFill>
            <a:schemeClr val="bg1"/>
          </a:solidFill>
        </p:grpSpPr>
        <p:sp>
          <p:nvSpPr>
            <p:cNvPr id="1038" name="Oval 103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39" name="Straight Connector 1038"/>
            <p:cNvCxnSpPr>
              <a:stCxn id="103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0" name="Straight Connector 103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1" name="Straight Connector 104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2" name="Straight Connector 104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3" name="Straight Connector 104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2" name="Group 981"/>
          <p:cNvGrpSpPr/>
          <p:nvPr/>
        </p:nvGrpSpPr>
        <p:grpSpPr>
          <a:xfrm>
            <a:off x="4397008" y="3433571"/>
            <a:ext cx="283519" cy="806664"/>
            <a:chOff x="587474" y="2542186"/>
            <a:chExt cx="654084" cy="2152289"/>
          </a:xfrm>
          <a:solidFill>
            <a:schemeClr val="bg1"/>
          </a:solidFill>
        </p:grpSpPr>
        <p:sp>
          <p:nvSpPr>
            <p:cNvPr id="1032" name="Oval 103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33" name="Straight Connector 1032"/>
            <p:cNvCxnSpPr>
              <a:stCxn id="103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34" name="Straight Connector 103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35" name="Straight Connector 103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36" name="Straight Connector 103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37" name="Straight Connector 103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3" name="Group 982"/>
          <p:cNvGrpSpPr/>
          <p:nvPr/>
        </p:nvGrpSpPr>
        <p:grpSpPr>
          <a:xfrm>
            <a:off x="7251496" y="3381432"/>
            <a:ext cx="283519" cy="806664"/>
            <a:chOff x="587474" y="2542186"/>
            <a:chExt cx="654084" cy="2152289"/>
          </a:xfrm>
          <a:solidFill>
            <a:schemeClr val="bg1"/>
          </a:solidFill>
        </p:grpSpPr>
        <p:sp>
          <p:nvSpPr>
            <p:cNvPr id="1026" name="Oval 1025"/>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27" name="Straight Connector 1026"/>
            <p:cNvCxnSpPr>
              <a:stCxn id="1026"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28" name="Straight Connector 1027"/>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29" name="Straight Connector 1028"/>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30" name="Straight Connector 1029"/>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31" name="Straight Connector 1030"/>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984" name="Group 983"/>
          <p:cNvGrpSpPr/>
          <p:nvPr/>
        </p:nvGrpSpPr>
        <p:grpSpPr>
          <a:xfrm>
            <a:off x="7573868" y="3433571"/>
            <a:ext cx="283519" cy="806664"/>
            <a:chOff x="587474" y="2542186"/>
            <a:chExt cx="654084" cy="2152289"/>
          </a:xfrm>
          <a:solidFill>
            <a:schemeClr val="bg1"/>
          </a:solidFill>
        </p:grpSpPr>
        <p:sp>
          <p:nvSpPr>
            <p:cNvPr id="1020" name="Oval 101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21" name="Straight Connector 1020"/>
            <p:cNvCxnSpPr>
              <a:stCxn id="102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2" name="Straight Connector 102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3" name="Straight Connector 102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4" name="Straight Connector 102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5" name="Straight Connector 102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5" name="Group 984"/>
          <p:cNvGrpSpPr/>
          <p:nvPr/>
        </p:nvGrpSpPr>
        <p:grpSpPr>
          <a:xfrm>
            <a:off x="550808" y="3504727"/>
            <a:ext cx="283519" cy="806664"/>
            <a:chOff x="587474" y="2542186"/>
            <a:chExt cx="654084" cy="2152289"/>
          </a:xfrm>
          <a:solidFill>
            <a:schemeClr val="bg1"/>
          </a:solidFill>
        </p:grpSpPr>
        <p:sp>
          <p:nvSpPr>
            <p:cNvPr id="1014" name="Oval 1013"/>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15" name="Straight Connector 1014"/>
            <p:cNvCxnSpPr>
              <a:stCxn id="1014"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16" name="Straight Connector 1015"/>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17" name="Straight Connector 1016"/>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18" name="Straight Connector 1017"/>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19" name="Straight Connector 1018"/>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986" name="Group 985"/>
          <p:cNvGrpSpPr/>
          <p:nvPr/>
        </p:nvGrpSpPr>
        <p:grpSpPr>
          <a:xfrm>
            <a:off x="7905397" y="3384833"/>
            <a:ext cx="283519" cy="806664"/>
            <a:chOff x="587474" y="2542186"/>
            <a:chExt cx="654084" cy="2152289"/>
          </a:xfrm>
          <a:solidFill>
            <a:schemeClr val="bg1"/>
          </a:solidFill>
        </p:grpSpPr>
        <p:sp>
          <p:nvSpPr>
            <p:cNvPr id="1008" name="Oval 100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09" name="Straight Connector 1008"/>
            <p:cNvCxnSpPr>
              <a:stCxn id="100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0" name="Straight Connector 100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1" name="Straight Connector 101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2" name="Straight Connector 101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3" name="Straight Connector 101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7" name="Group 986"/>
          <p:cNvGrpSpPr/>
          <p:nvPr/>
        </p:nvGrpSpPr>
        <p:grpSpPr>
          <a:xfrm>
            <a:off x="8250542" y="3419722"/>
            <a:ext cx="283519" cy="806664"/>
            <a:chOff x="587474" y="2542186"/>
            <a:chExt cx="654084" cy="2152289"/>
          </a:xfrm>
          <a:solidFill>
            <a:schemeClr val="bg1"/>
          </a:solidFill>
        </p:grpSpPr>
        <p:sp>
          <p:nvSpPr>
            <p:cNvPr id="1002" name="Oval 100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03" name="Straight Connector 1002"/>
            <p:cNvCxnSpPr>
              <a:stCxn id="100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4" name="Straight Connector 100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5" name="Straight Connector 100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6" name="Straight Connector 100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7" name="Straight Connector 100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8" name="Group 987"/>
          <p:cNvGrpSpPr/>
          <p:nvPr/>
        </p:nvGrpSpPr>
        <p:grpSpPr>
          <a:xfrm>
            <a:off x="208556" y="3458298"/>
            <a:ext cx="283519" cy="806664"/>
            <a:chOff x="587474" y="2542186"/>
            <a:chExt cx="654084" cy="2152289"/>
          </a:xfrm>
          <a:solidFill>
            <a:schemeClr val="bg1"/>
          </a:solidFill>
        </p:grpSpPr>
        <p:sp>
          <p:nvSpPr>
            <p:cNvPr id="996" name="Oval 99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97" name="Straight Connector 996"/>
            <p:cNvCxnSpPr>
              <a:stCxn id="99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98" name="Straight Connector 99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99" name="Straight Connector 99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0" name="Straight Connector 99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1" name="Straight Connector 100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9" name="Group 988"/>
          <p:cNvGrpSpPr/>
          <p:nvPr/>
        </p:nvGrpSpPr>
        <p:grpSpPr>
          <a:xfrm>
            <a:off x="8553199" y="3351442"/>
            <a:ext cx="283519" cy="806664"/>
            <a:chOff x="587474" y="2542186"/>
            <a:chExt cx="654084" cy="2152289"/>
          </a:xfrm>
          <a:solidFill>
            <a:schemeClr val="bg1"/>
          </a:solidFill>
        </p:grpSpPr>
        <p:sp>
          <p:nvSpPr>
            <p:cNvPr id="990" name="Oval 989"/>
            <p:cNvSpPr/>
            <p:nvPr/>
          </p:nvSpPr>
          <p:spPr>
            <a:xfrm>
              <a:off x="587474" y="2542186"/>
              <a:ext cx="539917" cy="525632"/>
            </a:xfrm>
            <a:prstGeom prst="ellipse">
              <a:avLst/>
            </a:prstGeom>
            <a:grpFill/>
            <a:ln w="571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91" name="Straight Connector 990"/>
            <p:cNvCxnSpPr>
              <a:stCxn id="990" idx="4"/>
            </p:cNvCxnSpPr>
            <p:nvPr/>
          </p:nvCxnSpPr>
          <p:spPr>
            <a:xfrm>
              <a:off x="857433" y="3067818"/>
              <a:ext cx="0" cy="870404"/>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92" name="Straight Connector 991"/>
            <p:cNvCxnSpPr/>
            <p:nvPr/>
          </p:nvCxnSpPr>
          <p:spPr>
            <a:xfrm flipV="1">
              <a:off x="587474" y="3938222"/>
              <a:ext cx="269959"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93" name="Straight Connector 992"/>
            <p:cNvCxnSpPr/>
            <p:nvPr/>
          </p:nvCxnSpPr>
          <p:spPr>
            <a:xfrm>
              <a:off x="870517" y="3938222"/>
              <a:ext cx="371041"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94" name="Straight Connector 993"/>
            <p:cNvCxnSpPr/>
            <p:nvPr/>
          </p:nvCxnSpPr>
          <p:spPr>
            <a:xfrm flipV="1">
              <a:off x="587474" y="3181969"/>
              <a:ext cx="269959"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95" name="Straight Connector 994"/>
            <p:cNvCxnSpPr/>
            <p:nvPr/>
          </p:nvCxnSpPr>
          <p:spPr>
            <a:xfrm>
              <a:off x="870517" y="3181969"/>
              <a:ext cx="371041"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1141" name="Group 1140"/>
          <p:cNvGrpSpPr/>
          <p:nvPr/>
        </p:nvGrpSpPr>
        <p:grpSpPr>
          <a:xfrm>
            <a:off x="1214666" y="4420878"/>
            <a:ext cx="283519" cy="806664"/>
            <a:chOff x="587474" y="2542186"/>
            <a:chExt cx="654084" cy="2152289"/>
          </a:xfrm>
          <a:solidFill>
            <a:schemeClr val="bg1"/>
          </a:solidFill>
        </p:grpSpPr>
        <p:sp>
          <p:nvSpPr>
            <p:cNvPr id="1310" name="Oval 130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311" name="Straight Connector 1310"/>
            <p:cNvCxnSpPr>
              <a:stCxn id="131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12" name="Straight Connector 131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13" name="Straight Connector 131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14" name="Straight Connector 131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15" name="Straight Connector 131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42" name="Group 1141"/>
          <p:cNvGrpSpPr/>
          <p:nvPr/>
        </p:nvGrpSpPr>
        <p:grpSpPr>
          <a:xfrm>
            <a:off x="2342236" y="4454269"/>
            <a:ext cx="283519" cy="806664"/>
            <a:chOff x="587474" y="2542186"/>
            <a:chExt cx="654084" cy="2152289"/>
          </a:xfrm>
          <a:solidFill>
            <a:schemeClr val="bg1"/>
          </a:solidFill>
        </p:grpSpPr>
        <p:sp>
          <p:nvSpPr>
            <p:cNvPr id="1304" name="Oval 130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305" name="Straight Connector 1304"/>
            <p:cNvCxnSpPr>
              <a:stCxn id="130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06" name="Straight Connector 130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07" name="Straight Connector 130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08" name="Straight Connector 130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09" name="Straight Connector 130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43" name="Group 1142"/>
          <p:cNvGrpSpPr/>
          <p:nvPr/>
        </p:nvGrpSpPr>
        <p:grpSpPr>
          <a:xfrm>
            <a:off x="1608769" y="4446948"/>
            <a:ext cx="283519" cy="806664"/>
            <a:chOff x="587474" y="2542186"/>
            <a:chExt cx="654084" cy="2152289"/>
          </a:xfrm>
          <a:solidFill>
            <a:schemeClr val="bg1"/>
          </a:solidFill>
        </p:grpSpPr>
        <p:sp>
          <p:nvSpPr>
            <p:cNvPr id="1298" name="Oval 1297"/>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99" name="Straight Connector 1298"/>
            <p:cNvCxnSpPr>
              <a:stCxn id="1298"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00" name="Straight Connector 1299"/>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01" name="Straight Connector 1300"/>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02" name="Straight Connector 1301"/>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03" name="Straight Connector 1302"/>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144" name="Group 1143"/>
          <p:cNvGrpSpPr/>
          <p:nvPr/>
        </p:nvGrpSpPr>
        <p:grpSpPr>
          <a:xfrm>
            <a:off x="1978984" y="4523789"/>
            <a:ext cx="283519" cy="806664"/>
            <a:chOff x="587474" y="2542186"/>
            <a:chExt cx="654084" cy="2152289"/>
          </a:xfrm>
          <a:solidFill>
            <a:schemeClr val="bg1"/>
          </a:solidFill>
        </p:grpSpPr>
        <p:sp>
          <p:nvSpPr>
            <p:cNvPr id="1292" name="Oval 129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93" name="Straight Connector 1292"/>
            <p:cNvCxnSpPr>
              <a:stCxn id="129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94" name="Straight Connector 129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95" name="Straight Connector 129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96" name="Straight Connector 129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97" name="Straight Connector 129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45" name="Group 1144"/>
          <p:cNvGrpSpPr/>
          <p:nvPr/>
        </p:nvGrpSpPr>
        <p:grpSpPr>
          <a:xfrm>
            <a:off x="2682021" y="4489158"/>
            <a:ext cx="283519" cy="806664"/>
            <a:chOff x="587474" y="2542186"/>
            <a:chExt cx="654084" cy="2152289"/>
          </a:xfrm>
          <a:solidFill>
            <a:schemeClr val="bg1"/>
          </a:solidFill>
        </p:grpSpPr>
        <p:sp>
          <p:nvSpPr>
            <p:cNvPr id="1286" name="Oval 1285"/>
            <p:cNvSpPr/>
            <p:nvPr/>
          </p:nvSpPr>
          <p:spPr>
            <a:xfrm>
              <a:off x="587474" y="2542186"/>
              <a:ext cx="539917" cy="525632"/>
            </a:xfrm>
            <a:prstGeom prst="ellipse">
              <a:avLst/>
            </a:prstGeom>
            <a:grpFill/>
            <a:ln w="571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87" name="Straight Connector 1286"/>
            <p:cNvCxnSpPr>
              <a:stCxn id="1286" idx="4"/>
            </p:cNvCxnSpPr>
            <p:nvPr/>
          </p:nvCxnSpPr>
          <p:spPr>
            <a:xfrm>
              <a:off x="857433" y="3067818"/>
              <a:ext cx="0" cy="870404"/>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88" name="Straight Connector 1287"/>
            <p:cNvCxnSpPr/>
            <p:nvPr/>
          </p:nvCxnSpPr>
          <p:spPr>
            <a:xfrm flipV="1">
              <a:off x="587474" y="3938222"/>
              <a:ext cx="269959"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89" name="Straight Connector 1288"/>
            <p:cNvCxnSpPr/>
            <p:nvPr/>
          </p:nvCxnSpPr>
          <p:spPr>
            <a:xfrm>
              <a:off x="870517" y="3938222"/>
              <a:ext cx="371041"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90" name="Straight Connector 1289"/>
            <p:cNvCxnSpPr/>
            <p:nvPr/>
          </p:nvCxnSpPr>
          <p:spPr>
            <a:xfrm flipV="1">
              <a:off x="587474" y="3181969"/>
              <a:ext cx="269959"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91" name="Straight Connector 1290"/>
            <p:cNvCxnSpPr/>
            <p:nvPr/>
          </p:nvCxnSpPr>
          <p:spPr>
            <a:xfrm>
              <a:off x="870517" y="3181969"/>
              <a:ext cx="371041"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1146" name="Group 1145"/>
          <p:cNvGrpSpPr/>
          <p:nvPr/>
        </p:nvGrpSpPr>
        <p:grpSpPr>
          <a:xfrm>
            <a:off x="2997934" y="4429891"/>
            <a:ext cx="283519" cy="806664"/>
            <a:chOff x="587474" y="2542186"/>
            <a:chExt cx="654084" cy="2152289"/>
          </a:xfrm>
          <a:solidFill>
            <a:schemeClr val="bg1"/>
          </a:solidFill>
        </p:grpSpPr>
        <p:sp>
          <p:nvSpPr>
            <p:cNvPr id="1280" name="Oval 127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81" name="Straight Connector 1280"/>
            <p:cNvCxnSpPr>
              <a:stCxn id="128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82" name="Straight Connector 128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83" name="Straight Connector 128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84" name="Straight Connector 128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85" name="Straight Connector 128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47" name="Group 1146"/>
          <p:cNvGrpSpPr/>
          <p:nvPr/>
        </p:nvGrpSpPr>
        <p:grpSpPr>
          <a:xfrm>
            <a:off x="3367192" y="4471649"/>
            <a:ext cx="283519" cy="806664"/>
            <a:chOff x="587474" y="2542186"/>
            <a:chExt cx="654084" cy="2152289"/>
          </a:xfrm>
          <a:solidFill>
            <a:schemeClr val="bg1"/>
          </a:solidFill>
        </p:grpSpPr>
        <p:sp>
          <p:nvSpPr>
            <p:cNvPr id="1274" name="Oval 127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75" name="Straight Connector 1274"/>
            <p:cNvCxnSpPr>
              <a:stCxn id="127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6" name="Straight Connector 127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7" name="Straight Connector 127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8" name="Straight Connector 127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9" name="Straight Connector 127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48" name="Group 1147"/>
          <p:cNvGrpSpPr/>
          <p:nvPr/>
        </p:nvGrpSpPr>
        <p:grpSpPr>
          <a:xfrm>
            <a:off x="874882" y="4503007"/>
            <a:ext cx="283519" cy="806664"/>
            <a:chOff x="587474" y="2542186"/>
            <a:chExt cx="654084" cy="2152289"/>
          </a:xfrm>
          <a:solidFill>
            <a:schemeClr val="bg1"/>
          </a:solidFill>
        </p:grpSpPr>
        <p:sp>
          <p:nvSpPr>
            <p:cNvPr id="1268" name="Oval 126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69" name="Straight Connector 1268"/>
            <p:cNvCxnSpPr>
              <a:stCxn id="126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0" name="Straight Connector 126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1" name="Straight Connector 127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2" name="Straight Connector 127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3" name="Straight Connector 127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49" name="Group 1148"/>
          <p:cNvGrpSpPr/>
          <p:nvPr/>
        </p:nvGrpSpPr>
        <p:grpSpPr>
          <a:xfrm>
            <a:off x="3729371" y="4450868"/>
            <a:ext cx="283519" cy="806664"/>
            <a:chOff x="587474" y="2542186"/>
            <a:chExt cx="654084" cy="2152289"/>
          </a:xfrm>
          <a:solidFill>
            <a:schemeClr val="bg1"/>
          </a:solidFill>
        </p:grpSpPr>
        <p:sp>
          <p:nvSpPr>
            <p:cNvPr id="1262" name="Oval 126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63" name="Straight Connector 1262"/>
            <p:cNvCxnSpPr>
              <a:stCxn id="126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64" name="Straight Connector 126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65" name="Straight Connector 126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66" name="Straight Connector 126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67" name="Straight Connector 126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50" name="Group 1149"/>
          <p:cNvGrpSpPr/>
          <p:nvPr/>
        </p:nvGrpSpPr>
        <p:grpSpPr>
          <a:xfrm>
            <a:off x="4051742" y="4503007"/>
            <a:ext cx="283519" cy="806664"/>
            <a:chOff x="587474" y="2542186"/>
            <a:chExt cx="654084" cy="2152289"/>
          </a:xfrm>
          <a:solidFill>
            <a:schemeClr val="bg1"/>
          </a:solidFill>
        </p:grpSpPr>
        <p:sp>
          <p:nvSpPr>
            <p:cNvPr id="1256" name="Oval 125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57" name="Straight Connector 1256"/>
            <p:cNvCxnSpPr>
              <a:stCxn id="125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58" name="Straight Connector 125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59" name="Straight Connector 125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60" name="Straight Connector 125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61" name="Straight Connector 126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51" name="Group 1150"/>
          <p:cNvGrpSpPr/>
          <p:nvPr/>
        </p:nvGrpSpPr>
        <p:grpSpPr>
          <a:xfrm>
            <a:off x="4763447" y="4420878"/>
            <a:ext cx="283519" cy="806664"/>
            <a:chOff x="587474" y="2542186"/>
            <a:chExt cx="654084" cy="2152289"/>
          </a:xfrm>
          <a:solidFill>
            <a:schemeClr val="bg1"/>
          </a:solidFill>
        </p:grpSpPr>
        <p:sp>
          <p:nvSpPr>
            <p:cNvPr id="1250" name="Oval 124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51" name="Straight Connector 1250"/>
            <p:cNvCxnSpPr>
              <a:stCxn id="125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52" name="Straight Connector 125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53" name="Straight Connector 125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54" name="Straight Connector 125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55" name="Straight Connector 125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52" name="Group 1151"/>
          <p:cNvGrpSpPr/>
          <p:nvPr/>
        </p:nvGrpSpPr>
        <p:grpSpPr>
          <a:xfrm>
            <a:off x="5891017" y="4454269"/>
            <a:ext cx="283519" cy="806664"/>
            <a:chOff x="587474" y="2542186"/>
            <a:chExt cx="654084" cy="2152289"/>
          </a:xfrm>
          <a:solidFill>
            <a:schemeClr val="bg1"/>
          </a:solidFill>
        </p:grpSpPr>
        <p:sp>
          <p:nvSpPr>
            <p:cNvPr id="1244" name="Oval 124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45" name="Straight Connector 1244"/>
            <p:cNvCxnSpPr>
              <a:stCxn id="124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6" name="Straight Connector 124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7" name="Straight Connector 124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8" name="Straight Connector 124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9" name="Straight Connector 124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53" name="Group 1152"/>
          <p:cNvGrpSpPr/>
          <p:nvPr/>
        </p:nvGrpSpPr>
        <p:grpSpPr>
          <a:xfrm>
            <a:off x="5157550" y="4446948"/>
            <a:ext cx="283519" cy="806664"/>
            <a:chOff x="587474" y="2542186"/>
            <a:chExt cx="654084" cy="2152289"/>
          </a:xfrm>
          <a:solidFill>
            <a:schemeClr val="bg1"/>
          </a:solidFill>
        </p:grpSpPr>
        <p:sp>
          <p:nvSpPr>
            <p:cNvPr id="1238" name="Oval 123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39" name="Straight Connector 1238"/>
            <p:cNvCxnSpPr>
              <a:stCxn id="123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0" name="Straight Connector 123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1" name="Straight Connector 124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2" name="Straight Connector 124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3" name="Straight Connector 124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54" name="Group 1153"/>
          <p:cNvGrpSpPr/>
          <p:nvPr/>
        </p:nvGrpSpPr>
        <p:grpSpPr>
          <a:xfrm>
            <a:off x="5527765" y="4523789"/>
            <a:ext cx="283519" cy="806664"/>
            <a:chOff x="587474" y="2542186"/>
            <a:chExt cx="654084" cy="2152289"/>
          </a:xfrm>
          <a:solidFill>
            <a:schemeClr val="bg1"/>
          </a:solidFill>
        </p:grpSpPr>
        <p:sp>
          <p:nvSpPr>
            <p:cNvPr id="1232" name="Oval 123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33" name="Straight Connector 1232"/>
            <p:cNvCxnSpPr>
              <a:stCxn id="123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4" name="Straight Connector 123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5" name="Straight Connector 123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6" name="Straight Connector 123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7" name="Straight Connector 123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55" name="Group 1154"/>
          <p:cNvGrpSpPr/>
          <p:nvPr/>
        </p:nvGrpSpPr>
        <p:grpSpPr>
          <a:xfrm>
            <a:off x="6230801" y="4511731"/>
            <a:ext cx="283519" cy="806664"/>
            <a:chOff x="587474" y="2542186"/>
            <a:chExt cx="654084" cy="2152289"/>
          </a:xfrm>
          <a:solidFill>
            <a:schemeClr val="bg1"/>
          </a:solidFill>
        </p:grpSpPr>
        <p:sp>
          <p:nvSpPr>
            <p:cNvPr id="1226" name="Oval 1225"/>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27" name="Straight Connector 1226"/>
            <p:cNvCxnSpPr>
              <a:stCxn id="1226"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28" name="Straight Connector 1227"/>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29" name="Straight Connector 1228"/>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30" name="Straight Connector 1229"/>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31" name="Straight Connector 1230"/>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156" name="Group 1155"/>
          <p:cNvGrpSpPr/>
          <p:nvPr/>
        </p:nvGrpSpPr>
        <p:grpSpPr>
          <a:xfrm>
            <a:off x="6546714" y="4429891"/>
            <a:ext cx="283519" cy="806664"/>
            <a:chOff x="587474" y="2542186"/>
            <a:chExt cx="654084" cy="2152289"/>
          </a:xfrm>
          <a:solidFill>
            <a:schemeClr val="bg1"/>
          </a:solidFill>
        </p:grpSpPr>
        <p:sp>
          <p:nvSpPr>
            <p:cNvPr id="1220" name="Oval 1219"/>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21" name="Straight Connector 1220"/>
            <p:cNvCxnSpPr>
              <a:stCxn id="1220"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22" name="Straight Connector 1221"/>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23" name="Straight Connector 1222"/>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24" name="Straight Connector 1223"/>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25" name="Straight Connector 1224"/>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157" name="Group 1156"/>
          <p:cNvGrpSpPr/>
          <p:nvPr/>
        </p:nvGrpSpPr>
        <p:grpSpPr>
          <a:xfrm>
            <a:off x="6915973" y="4516795"/>
            <a:ext cx="283519" cy="806664"/>
            <a:chOff x="587474" y="2542186"/>
            <a:chExt cx="654084" cy="2152289"/>
          </a:xfrm>
          <a:solidFill>
            <a:schemeClr val="bg1"/>
          </a:solidFill>
        </p:grpSpPr>
        <p:sp>
          <p:nvSpPr>
            <p:cNvPr id="1214" name="Oval 1213"/>
            <p:cNvSpPr/>
            <p:nvPr/>
          </p:nvSpPr>
          <p:spPr>
            <a:xfrm>
              <a:off x="587474" y="2542186"/>
              <a:ext cx="539917" cy="525632"/>
            </a:xfrm>
            <a:prstGeom prst="ellipse">
              <a:avLst/>
            </a:prstGeom>
            <a:grpFill/>
            <a:ln w="571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15" name="Straight Connector 1214"/>
            <p:cNvCxnSpPr>
              <a:stCxn id="1214" idx="4"/>
            </p:cNvCxnSpPr>
            <p:nvPr/>
          </p:nvCxnSpPr>
          <p:spPr>
            <a:xfrm>
              <a:off x="857433" y="3067818"/>
              <a:ext cx="0" cy="870404"/>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16" name="Straight Connector 1215"/>
            <p:cNvCxnSpPr/>
            <p:nvPr/>
          </p:nvCxnSpPr>
          <p:spPr>
            <a:xfrm flipV="1">
              <a:off x="587474" y="3938222"/>
              <a:ext cx="269959"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17" name="Straight Connector 1216"/>
            <p:cNvCxnSpPr/>
            <p:nvPr/>
          </p:nvCxnSpPr>
          <p:spPr>
            <a:xfrm>
              <a:off x="870517" y="3938222"/>
              <a:ext cx="371041"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18" name="Straight Connector 1217"/>
            <p:cNvCxnSpPr/>
            <p:nvPr/>
          </p:nvCxnSpPr>
          <p:spPr>
            <a:xfrm flipV="1">
              <a:off x="587474" y="3181969"/>
              <a:ext cx="269959"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19" name="Straight Connector 1218"/>
            <p:cNvCxnSpPr/>
            <p:nvPr/>
          </p:nvCxnSpPr>
          <p:spPr>
            <a:xfrm>
              <a:off x="870517" y="3181969"/>
              <a:ext cx="371041"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1158" name="Group 1157"/>
          <p:cNvGrpSpPr/>
          <p:nvPr/>
        </p:nvGrpSpPr>
        <p:grpSpPr>
          <a:xfrm>
            <a:off x="4423663" y="4503007"/>
            <a:ext cx="283519" cy="806664"/>
            <a:chOff x="587474" y="2542186"/>
            <a:chExt cx="654084" cy="2152289"/>
          </a:xfrm>
          <a:solidFill>
            <a:schemeClr val="bg1"/>
          </a:solidFill>
        </p:grpSpPr>
        <p:sp>
          <p:nvSpPr>
            <p:cNvPr id="1208" name="Oval 120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09" name="Straight Connector 1208"/>
            <p:cNvCxnSpPr>
              <a:stCxn id="120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10" name="Straight Connector 120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11" name="Straight Connector 121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12" name="Straight Connector 121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13" name="Straight Connector 121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59" name="Group 1158"/>
          <p:cNvGrpSpPr/>
          <p:nvPr/>
        </p:nvGrpSpPr>
        <p:grpSpPr>
          <a:xfrm>
            <a:off x="7278151" y="4450868"/>
            <a:ext cx="283519" cy="806664"/>
            <a:chOff x="587474" y="2542186"/>
            <a:chExt cx="654084" cy="2152289"/>
          </a:xfrm>
          <a:solidFill>
            <a:schemeClr val="bg1"/>
          </a:solidFill>
        </p:grpSpPr>
        <p:sp>
          <p:nvSpPr>
            <p:cNvPr id="1202" name="Oval 120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03" name="Straight Connector 1202"/>
            <p:cNvCxnSpPr>
              <a:stCxn id="120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04" name="Straight Connector 120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05" name="Straight Connector 120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06" name="Straight Connector 120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07" name="Straight Connector 120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60" name="Group 1159"/>
          <p:cNvGrpSpPr/>
          <p:nvPr/>
        </p:nvGrpSpPr>
        <p:grpSpPr>
          <a:xfrm>
            <a:off x="7600523" y="4503007"/>
            <a:ext cx="283519" cy="806664"/>
            <a:chOff x="587474" y="2542186"/>
            <a:chExt cx="654084" cy="2152289"/>
          </a:xfrm>
          <a:solidFill>
            <a:schemeClr val="bg1"/>
          </a:solidFill>
        </p:grpSpPr>
        <p:sp>
          <p:nvSpPr>
            <p:cNvPr id="1196" name="Oval 119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97" name="Straight Connector 1196"/>
            <p:cNvCxnSpPr>
              <a:stCxn id="119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98" name="Straight Connector 119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99" name="Straight Connector 119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00" name="Straight Connector 119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01" name="Straight Connector 120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61" name="Group 1160"/>
          <p:cNvGrpSpPr/>
          <p:nvPr/>
        </p:nvGrpSpPr>
        <p:grpSpPr>
          <a:xfrm>
            <a:off x="577463" y="4574163"/>
            <a:ext cx="283519" cy="806664"/>
            <a:chOff x="587474" y="2542186"/>
            <a:chExt cx="654084" cy="2152289"/>
          </a:xfrm>
          <a:solidFill>
            <a:schemeClr val="bg1"/>
          </a:solidFill>
        </p:grpSpPr>
        <p:sp>
          <p:nvSpPr>
            <p:cNvPr id="1190" name="Oval 118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91" name="Straight Connector 1190"/>
            <p:cNvCxnSpPr>
              <a:stCxn id="119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92" name="Straight Connector 119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93" name="Straight Connector 119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94" name="Straight Connector 119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95" name="Straight Connector 119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62" name="Group 1161"/>
          <p:cNvGrpSpPr/>
          <p:nvPr/>
        </p:nvGrpSpPr>
        <p:grpSpPr>
          <a:xfrm>
            <a:off x="7932052" y="4454269"/>
            <a:ext cx="283519" cy="806664"/>
            <a:chOff x="587474" y="2542186"/>
            <a:chExt cx="654084" cy="2152289"/>
          </a:xfrm>
          <a:solidFill>
            <a:schemeClr val="bg1"/>
          </a:solidFill>
        </p:grpSpPr>
        <p:sp>
          <p:nvSpPr>
            <p:cNvPr id="1184" name="Oval 118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85" name="Straight Connector 1184"/>
            <p:cNvCxnSpPr>
              <a:stCxn id="118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86" name="Straight Connector 118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87" name="Straight Connector 118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88" name="Straight Connector 118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89" name="Straight Connector 118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63" name="Group 1162"/>
          <p:cNvGrpSpPr/>
          <p:nvPr/>
        </p:nvGrpSpPr>
        <p:grpSpPr>
          <a:xfrm>
            <a:off x="8277197" y="4489158"/>
            <a:ext cx="283519" cy="806664"/>
            <a:chOff x="587474" y="2542186"/>
            <a:chExt cx="654084" cy="2152289"/>
          </a:xfrm>
          <a:solidFill>
            <a:schemeClr val="bg1"/>
          </a:solidFill>
        </p:grpSpPr>
        <p:sp>
          <p:nvSpPr>
            <p:cNvPr id="1178" name="Oval 1177"/>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79" name="Straight Connector 1178"/>
            <p:cNvCxnSpPr>
              <a:stCxn id="1178"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80" name="Straight Connector 1179"/>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81" name="Straight Connector 1180"/>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82" name="Straight Connector 1181"/>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83" name="Straight Connector 1182"/>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164" name="Group 1163"/>
          <p:cNvGrpSpPr/>
          <p:nvPr/>
        </p:nvGrpSpPr>
        <p:grpSpPr>
          <a:xfrm>
            <a:off x="235211" y="4527734"/>
            <a:ext cx="283519" cy="806664"/>
            <a:chOff x="587474" y="2542186"/>
            <a:chExt cx="654084" cy="2152289"/>
          </a:xfrm>
          <a:solidFill>
            <a:schemeClr val="bg1"/>
          </a:solidFill>
        </p:grpSpPr>
        <p:sp>
          <p:nvSpPr>
            <p:cNvPr id="1172" name="Oval 117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73" name="Straight Connector 1172"/>
            <p:cNvCxnSpPr>
              <a:stCxn id="117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74" name="Straight Connector 117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75" name="Straight Connector 117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76" name="Straight Connector 117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77" name="Straight Connector 117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65" name="Group 1164"/>
          <p:cNvGrpSpPr/>
          <p:nvPr/>
        </p:nvGrpSpPr>
        <p:grpSpPr>
          <a:xfrm>
            <a:off x="8579854" y="4420878"/>
            <a:ext cx="283519" cy="806664"/>
            <a:chOff x="587474" y="2542186"/>
            <a:chExt cx="654084" cy="2152289"/>
          </a:xfrm>
          <a:solidFill>
            <a:schemeClr val="bg1"/>
          </a:solidFill>
        </p:grpSpPr>
        <p:sp>
          <p:nvSpPr>
            <p:cNvPr id="1166" name="Oval 116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67" name="Straight Connector 1166"/>
            <p:cNvCxnSpPr>
              <a:stCxn id="116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68" name="Straight Connector 116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69" name="Straight Connector 116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70" name="Straight Connector 116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71" name="Straight Connector 117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6057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3"/>
          <p:cNvSpPr txBox="1"/>
          <p:nvPr/>
        </p:nvSpPr>
        <p:spPr>
          <a:xfrm>
            <a:off x="80024" y="13236"/>
            <a:ext cx="9051276" cy="6247864"/>
          </a:xfrm>
          <a:prstGeom prst="rect">
            <a:avLst/>
          </a:prstGeom>
          <a:noFill/>
        </p:spPr>
        <p:txBody>
          <a:bodyPr wrap="none" rtlCol="0">
            <a:spAutoFit/>
          </a:bodyPr>
          <a:lstStyle/>
          <a:p>
            <a:r>
              <a:rPr lang="en-US" sz="40000" dirty="0" smtClean="0">
                <a:solidFill>
                  <a:srgbClr val="FF0000"/>
                </a:solidFill>
              </a:rPr>
              <a:t>18%</a:t>
            </a:r>
            <a:endParaRPr lang="en-US" sz="40000" dirty="0">
              <a:solidFill>
                <a:srgbClr val="FF0000"/>
              </a:solidFill>
            </a:endParaRPr>
          </a:p>
        </p:txBody>
      </p:sp>
    </p:spTree>
    <p:extLst>
      <p:ext uri="{BB962C8B-B14F-4D97-AF65-F5344CB8AC3E}">
        <p14:creationId xmlns:p14="http://schemas.microsoft.com/office/powerpoint/2010/main" val="362234242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691780" y="609600"/>
            <a:ext cx="8039100" cy="5219700"/>
            <a:chOff x="0" y="0"/>
            <a:chExt cx="9144000" cy="5940880"/>
          </a:xfrm>
        </p:grpSpPr>
        <p:pic>
          <p:nvPicPr>
            <p:cNvPr id="4" name="Picture 3"/>
            <p:cNvPicPr>
              <a:picLocks noChangeAspect="1"/>
            </p:cNvPicPr>
            <p:nvPr/>
          </p:nvPicPr>
          <p:blipFill>
            <a:blip r:embed="rId3">
              <a:grayscl/>
              <a:extLst>
                <a:ext uri="{BEBA8EAE-BF5A-486C-A8C5-ECC9F3942E4B}">
                  <a14:imgProps xmlns:a14="http://schemas.microsoft.com/office/drawing/2010/main">
                    <a14:imgLayer r:embed="rId4">
                      <a14:imgEffect>
                        <a14:brightnessContrast bright="80000" contrast="-70000"/>
                      </a14:imgEffect>
                    </a14:imgLayer>
                  </a14:imgProps>
                </a:ext>
              </a:extLst>
            </a:blip>
            <a:stretch>
              <a:fillRect/>
            </a:stretch>
          </p:blipFill>
          <p:spPr>
            <a:xfrm>
              <a:off x="0" y="0"/>
              <a:ext cx="9144000" cy="5940880"/>
            </a:xfrm>
            <a:prstGeom prst="rect">
              <a:avLst/>
            </a:prstGeom>
          </p:spPr>
        </p:pic>
        <p:sp>
          <p:nvSpPr>
            <p:cNvPr id="13" name="TextBox 12"/>
            <p:cNvSpPr txBox="1"/>
            <p:nvPr/>
          </p:nvSpPr>
          <p:spPr>
            <a:xfrm>
              <a:off x="114300" y="2296467"/>
              <a:ext cx="304800" cy="461665"/>
            </a:xfrm>
            <a:prstGeom prst="rect">
              <a:avLst/>
            </a:prstGeom>
            <a:noFill/>
          </p:spPr>
          <p:txBody>
            <a:bodyPr wrap="square" rtlCol="0">
              <a:spAutoFit/>
            </a:bodyPr>
            <a:lstStyle/>
            <a:p>
              <a:r>
                <a:rPr lang="en-US" sz="2400" b="1" dirty="0">
                  <a:solidFill>
                    <a:srgbClr val="FF0000"/>
                  </a:solidFill>
                  <a:latin typeface="Arial Black"/>
                  <a:cs typeface="Arial Black"/>
                </a:rPr>
                <a:t>x</a:t>
              </a:r>
            </a:p>
          </p:txBody>
        </p:sp>
      </p:grpSp>
    </p:spTree>
    <p:extLst>
      <p:ext uri="{BB962C8B-B14F-4D97-AF65-F5344CB8AC3E}">
        <p14:creationId xmlns:p14="http://schemas.microsoft.com/office/powerpoint/2010/main" val="388314418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691780" y="609600"/>
            <a:ext cx="8039100" cy="5219700"/>
            <a:chOff x="0" y="0"/>
            <a:chExt cx="9144000" cy="5940880"/>
          </a:xfrm>
        </p:grpSpPr>
        <p:pic>
          <p:nvPicPr>
            <p:cNvPr id="4" name="Picture 3"/>
            <p:cNvPicPr>
              <a:picLocks noChangeAspect="1"/>
            </p:cNvPicPr>
            <p:nvPr/>
          </p:nvPicPr>
          <p:blipFill>
            <a:blip r:embed="rId3">
              <a:grayscl/>
              <a:extLst>
                <a:ext uri="{BEBA8EAE-BF5A-486C-A8C5-ECC9F3942E4B}">
                  <a14:imgProps xmlns:a14="http://schemas.microsoft.com/office/drawing/2010/main">
                    <a14:imgLayer r:embed="rId4">
                      <a14:imgEffect>
                        <a14:brightnessContrast bright="80000" contrast="-70000"/>
                      </a14:imgEffect>
                    </a14:imgLayer>
                  </a14:imgProps>
                </a:ext>
              </a:extLst>
            </a:blip>
            <a:stretch>
              <a:fillRect/>
            </a:stretch>
          </p:blipFill>
          <p:spPr>
            <a:xfrm>
              <a:off x="0" y="0"/>
              <a:ext cx="9144000" cy="5940880"/>
            </a:xfrm>
            <a:prstGeom prst="rect">
              <a:avLst/>
            </a:prstGeom>
          </p:spPr>
        </p:pic>
        <p:sp>
          <p:nvSpPr>
            <p:cNvPr id="11" name="TextBox 10"/>
            <p:cNvSpPr txBox="1"/>
            <p:nvPr/>
          </p:nvSpPr>
          <p:spPr>
            <a:xfrm>
              <a:off x="558800" y="785167"/>
              <a:ext cx="304800" cy="461665"/>
            </a:xfrm>
            <a:prstGeom prst="rect">
              <a:avLst/>
            </a:prstGeom>
            <a:noFill/>
          </p:spPr>
          <p:txBody>
            <a:bodyPr wrap="square" rtlCol="0">
              <a:spAutoFit/>
            </a:bodyPr>
            <a:lstStyle/>
            <a:p>
              <a:r>
                <a:rPr lang="en-US" sz="2400" b="1" dirty="0">
                  <a:solidFill>
                    <a:srgbClr val="FF0000"/>
                  </a:solidFill>
                  <a:latin typeface="Arial Black"/>
                  <a:cs typeface="Arial Black"/>
                </a:rPr>
                <a:t>x</a:t>
              </a:r>
            </a:p>
          </p:txBody>
        </p:sp>
        <p:sp>
          <p:nvSpPr>
            <p:cNvPr id="12" name="TextBox 11"/>
            <p:cNvSpPr txBox="1"/>
            <p:nvPr/>
          </p:nvSpPr>
          <p:spPr>
            <a:xfrm>
              <a:off x="711200" y="323502"/>
              <a:ext cx="304800" cy="461665"/>
            </a:xfrm>
            <a:prstGeom prst="rect">
              <a:avLst/>
            </a:prstGeom>
            <a:noFill/>
          </p:spPr>
          <p:txBody>
            <a:bodyPr wrap="square" rtlCol="0">
              <a:spAutoFit/>
            </a:bodyPr>
            <a:lstStyle/>
            <a:p>
              <a:r>
                <a:rPr lang="en-US" sz="2400" b="1" dirty="0">
                  <a:solidFill>
                    <a:srgbClr val="FF0000"/>
                  </a:solidFill>
                  <a:latin typeface="Arial Black"/>
                  <a:cs typeface="Arial Black"/>
                </a:rPr>
                <a:t>x</a:t>
              </a:r>
            </a:p>
          </p:txBody>
        </p:sp>
        <p:sp>
          <p:nvSpPr>
            <p:cNvPr id="13" name="TextBox 12"/>
            <p:cNvSpPr txBox="1"/>
            <p:nvPr/>
          </p:nvSpPr>
          <p:spPr>
            <a:xfrm>
              <a:off x="114300" y="2296467"/>
              <a:ext cx="304800" cy="461665"/>
            </a:xfrm>
            <a:prstGeom prst="rect">
              <a:avLst/>
            </a:prstGeom>
            <a:noFill/>
          </p:spPr>
          <p:txBody>
            <a:bodyPr wrap="square" rtlCol="0">
              <a:spAutoFit/>
            </a:bodyPr>
            <a:lstStyle/>
            <a:p>
              <a:r>
                <a:rPr lang="en-US" sz="2400" b="1" dirty="0">
                  <a:solidFill>
                    <a:srgbClr val="FF0000"/>
                  </a:solidFill>
                  <a:latin typeface="Arial Black"/>
                  <a:cs typeface="Arial Black"/>
                </a:rPr>
                <a:t>x</a:t>
              </a:r>
            </a:p>
          </p:txBody>
        </p:sp>
        <p:sp>
          <p:nvSpPr>
            <p:cNvPr id="14" name="TextBox 13"/>
            <p:cNvSpPr txBox="1"/>
            <p:nvPr/>
          </p:nvSpPr>
          <p:spPr>
            <a:xfrm>
              <a:off x="165100" y="2118667"/>
              <a:ext cx="304800" cy="461665"/>
            </a:xfrm>
            <a:prstGeom prst="rect">
              <a:avLst/>
            </a:prstGeom>
            <a:noFill/>
          </p:spPr>
          <p:txBody>
            <a:bodyPr wrap="square" rtlCol="0">
              <a:spAutoFit/>
            </a:bodyPr>
            <a:lstStyle/>
            <a:p>
              <a:r>
                <a:rPr lang="en-US" sz="2400" b="1" dirty="0">
                  <a:solidFill>
                    <a:srgbClr val="FF0000"/>
                  </a:solidFill>
                  <a:latin typeface="Arial Black"/>
                  <a:cs typeface="Arial Black"/>
                </a:rPr>
                <a:t>x</a:t>
              </a:r>
            </a:p>
          </p:txBody>
        </p:sp>
        <p:sp>
          <p:nvSpPr>
            <p:cNvPr id="15" name="TextBox 14"/>
            <p:cNvSpPr txBox="1"/>
            <p:nvPr/>
          </p:nvSpPr>
          <p:spPr>
            <a:xfrm>
              <a:off x="63500" y="2260599"/>
              <a:ext cx="304800" cy="461665"/>
            </a:xfrm>
            <a:prstGeom prst="rect">
              <a:avLst/>
            </a:prstGeom>
            <a:noFill/>
          </p:spPr>
          <p:txBody>
            <a:bodyPr wrap="square" rtlCol="0">
              <a:spAutoFit/>
            </a:bodyPr>
            <a:lstStyle/>
            <a:p>
              <a:r>
                <a:rPr lang="en-US" sz="2400" b="1" dirty="0">
                  <a:solidFill>
                    <a:srgbClr val="FF0000"/>
                  </a:solidFill>
                  <a:latin typeface="Arial Black"/>
                  <a:cs typeface="Arial Black"/>
                </a:rPr>
                <a:t>x</a:t>
              </a:r>
            </a:p>
          </p:txBody>
        </p:sp>
        <p:sp>
          <p:nvSpPr>
            <p:cNvPr id="16" name="TextBox 15"/>
            <p:cNvSpPr txBox="1"/>
            <p:nvPr/>
          </p:nvSpPr>
          <p:spPr>
            <a:xfrm>
              <a:off x="2527300" y="5042949"/>
              <a:ext cx="304800" cy="461665"/>
            </a:xfrm>
            <a:prstGeom prst="rect">
              <a:avLst/>
            </a:prstGeom>
            <a:noFill/>
          </p:spPr>
          <p:txBody>
            <a:bodyPr wrap="square" rtlCol="0">
              <a:spAutoFit/>
            </a:bodyPr>
            <a:lstStyle/>
            <a:p>
              <a:r>
                <a:rPr lang="en-US" sz="2400" b="1" dirty="0">
                  <a:solidFill>
                    <a:srgbClr val="FF0000"/>
                  </a:solidFill>
                  <a:latin typeface="Arial Black"/>
                  <a:cs typeface="Arial Black"/>
                </a:rPr>
                <a:t>x</a:t>
              </a:r>
            </a:p>
          </p:txBody>
        </p:sp>
        <p:sp>
          <p:nvSpPr>
            <p:cNvPr id="17" name="TextBox 16"/>
            <p:cNvSpPr txBox="1"/>
            <p:nvPr/>
          </p:nvSpPr>
          <p:spPr>
            <a:xfrm>
              <a:off x="5740400" y="1976734"/>
              <a:ext cx="304800" cy="461665"/>
            </a:xfrm>
            <a:prstGeom prst="rect">
              <a:avLst/>
            </a:prstGeom>
            <a:noFill/>
          </p:spPr>
          <p:txBody>
            <a:bodyPr wrap="square" rtlCol="0">
              <a:spAutoFit/>
            </a:bodyPr>
            <a:lstStyle/>
            <a:p>
              <a:r>
                <a:rPr lang="en-US" sz="2400" b="1" dirty="0">
                  <a:solidFill>
                    <a:srgbClr val="FF0000"/>
                  </a:solidFill>
                  <a:latin typeface="Arial Black"/>
                  <a:cs typeface="Arial Black"/>
                </a:rPr>
                <a:t>x</a:t>
              </a:r>
            </a:p>
          </p:txBody>
        </p:sp>
        <p:sp>
          <p:nvSpPr>
            <p:cNvPr id="18" name="TextBox 17"/>
            <p:cNvSpPr txBox="1"/>
            <p:nvPr/>
          </p:nvSpPr>
          <p:spPr>
            <a:xfrm>
              <a:off x="7988300" y="1758601"/>
              <a:ext cx="304800" cy="461665"/>
            </a:xfrm>
            <a:prstGeom prst="rect">
              <a:avLst/>
            </a:prstGeom>
            <a:noFill/>
          </p:spPr>
          <p:txBody>
            <a:bodyPr wrap="square" rtlCol="0">
              <a:spAutoFit/>
            </a:bodyPr>
            <a:lstStyle/>
            <a:p>
              <a:r>
                <a:rPr lang="en-US" sz="2400" b="1" dirty="0">
                  <a:solidFill>
                    <a:srgbClr val="FF0000"/>
                  </a:solidFill>
                  <a:latin typeface="Arial Black"/>
                  <a:cs typeface="Arial Black"/>
                </a:rPr>
                <a:t>x</a:t>
              </a:r>
            </a:p>
          </p:txBody>
        </p:sp>
        <p:sp>
          <p:nvSpPr>
            <p:cNvPr id="19" name="TextBox 18"/>
            <p:cNvSpPr txBox="1"/>
            <p:nvPr/>
          </p:nvSpPr>
          <p:spPr>
            <a:xfrm>
              <a:off x="8369300" y="1426168"/>
              <a:ext cx="304800" cy="461665"/>
            </a:xfrm>
            <a:prstGeom prst="rect">
              <a:avLst/>
            </a:prstGeom>
            <a:noFill/>
          </p:spPr>
          <p:txBody>
            <a:bodyPr wrap="square" rtlCol="0">
              <a:spAutoFit/>
            </a:bodyPr>
            <a:lstStyle/>
            <a:p>
              <a:r>
                <a:rPr lang="en-US" sz="2400" b="1" dirty="0">
                  <a:solidFill>
                    <a:srgbClr val="FF0000"/>
                  </a:solidFill>
                  <a:latin typeface="Arial Black"/>
                  <a:cs typeface="Arial Black"/>
                </a:rPr>
                <a:t>x</a:t>
              </a:r>
            </a:p>
          </p:txBody>
        </p:sp>
      </p:grpSp>
    </p:spTree>
    <p:extLst>
      <p:ext uri="{BB962C8B-B14F-4D97-AF65-F5344CB8AC3E}">
        <p14:creationId xmlns:p14="http://schemas.microsoft.com/office/powerpoint/2010/main" val="260944064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1422400"/>
            <a:ext cx="9144000" cy="4010526"/>
          </a:xfrm>
          <a:prstGeom prst="rect">
            <a:avLst/>
          </a:prstGeom>
        </p:spPr>
      </p:pic>
      <p:sp>
        <p:nvSpPr>
          <p:cNvPr id="3" name="TextBox 2"/>
          <p:cNvSpPr txBox="1"/>
          <p:nvPr/>
        </p:nvSpPr>
        <p:spPr>
          <a:xfrm>
            <a:off x="6703748" y="3438573"/>
            <a:ext cx="267970" cy="405622"/>
          </a:xfrm>
          <a:prstGeom prst="rect">
            <a:avLst/>
          </a:prstGeom>
          <a:noFill/>
        </p:spPr>
        <p:txBody>
          <a:bodyPr wrap="square" rtlCol="0">
            <a:spAutoFit/>
          </a:bodyPr>
          <a:lstStyle/>
          <a:p>
            <a:r>
              <a:rPr lang="en-US" sz="2400" b="1" dirty="0">
                <a:solidFill>
                  <a:srgbClr val="FF0000"/>
                </a:solidFill>
                <a:latin typeface="Arial Black"/>
                <a:cs typeface="Arial Black"/>
              </a:rPr>
              <a:t>x</a:t>
            </a:r>
          </a:p>
        </p:txBody>
      </p:sp>
      <p:sp>
        <p:nvSpPr>
          <p:cNvPr id="4" name="TextBox 3"/>
          <p:cNvSpPr txBox="1"/>
          <p:nvPr/>
        </p:nvSpPr>
        <p:spPr>
          <a:xfrm>
            <a:off x="4410763" y="1635562"/>
            <a:ext cx="267970" cy="405622"/>
          </a:xfrm>
          <a:prstGeom prst="rect">
            <a:avLst/>
          </a:prstGeom>
          <a:noFill/>
        </p:spPr>
        <p:txBody>
          <a:bodyPr wrap="square" rtlCol="0">
            <a:spAutoFit/>
          </a:bodyPr>
          <a:lstStyle/>
          <a:p>
            <a:r>
              <a:rPr lang="en-US" sz="2400" b="1" dirty="0">
                <a:solidFill>
                  <a:srgbClr val="FF0000"/>
                </a:solidFill>
                <a:latin typeface="Arial Black"/>
                <a:cs typeface="Arial Black"/>
              </a:rPr>
              <a:t>x</a:t>
            </a:r>
          </a:p>
        </p:txBody>
      </p:sp>
      <p:sp>
        <p:nvSpPr>
          <p:cNvPr id="5" name="TextBox 4"/>
          <p:cNvSpPr txBox="1"/>
          <p:nvPr/>
        </p:nvSpPr>
        <p:spPr>
          <a:xfrm>
            <a:off x="2429563" y="4200962"/>
            <a:ext cx="267970" cy="405622"/>
          </a:xfrm>
          <a:prstGeom prst="rect">
            <a:avLst/>
          </a:prstGeom>
          <a:noFill/>
        </p:spPr>
        <p:txBody>
          <a:bodyPr wrap="square" rtlCol="0">
            <a:spAutoFit/>
          </a:bodyPr>
          <a:lstStyle/>
          <a:p>
            <a:r>
              <a:rPr lang="en-US" sz="2400" b="1" dirty="0">
                <a:solidFill>
                  <a:srgbClr val="FF0000"/>
                </a:solidFill>
                <a:latin typeface="Arial Black"/>
                <a:cs typeface="Arial Black"/>
              </a:rPr>
              <a:t>x</a:t>
            </a:r>
          </a:p>
        </p:txBody>
      </p:sp>
    </p:spTree>
    <p:extLst>
      <p:ext uri="{BB962C8B-B14F-4D97-AF65-F5344CB8AC3E}">
        <p14:creationId xmlns:p14="http://schemas.microsoft.com/office/powerpoint/2010/main" val="365798171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57200" y="2755901"/>
            <a:ext cx="8229600" cy="4031873"/>
          </a:xfrm>
          <a:prstGeom prst="rect">
            <a:avLst/>
          </a:prstGeom>
        </p:spPr>
        <p:txBody>
          <a:bodyPr wrap="square">
            <a:spAutoFit/>
          </a:bodyPr>
          <a:lstStyle/>
          <a:p>
            <a:r>
              <a:rPr lang="en-US" sz="2400" dirty="0" err="1" smtClean="0">
                <a:solidFill>
                  <a:srgbClr val="FFFFFF"/>
                </a:solidFill>
              </a:rPr>
              <a:t>Railsbridge</a:t>
            </a:r>
            <a:endParaRPr lang="en-US" sz="2400" dirty="0" smtClean="0">
              <a:solidFill>
                <a:srgbClr val="FFFFFF"/>
              </a:solidFill>
            </a:endParaRPr>
          </a:p>
          <a:p>
            <a:pPr lvl="1"/>
            <a:r>
              <a:rPr lang="en-US" sz="2000" dirty="0" err="1" smtClean="0">
                <a:solidFill>
                  <a:srgbClr val="FFFFFF"/>
                </a:solidFill>
              </a:rPr>
              <a:t>railsbridge.org</a:t>
            </a:r>
            <a:endParaRPr lang="en-US" sz="2000" dirty="0">
              <a:solidFill>
                <a:srgbClr val="FFFFFF"/>
              </a:solidFill>
            </a:endParaRPr>
          </a:p>
          <a:p>
            <a:endParaRPr lang="en-US" sz="2000" dirty="0">
              <a:solidFill>
                <a:srgbClr val="FFFFFF"/>
              </a:solidFill>
            </a:endParaRPr>
          </a:p>
          <a:p>
            <a:r>
              <a:rPr lang="en-US" sz="2400" dirty="0" smtClean="0">
                <a:solidFill>
                  <a:srgbClr val="FFFFFF"/>
                </a:solidFill>
              </a:rPr>
              <a:t>me</a:t>
            </a:r>
          </a:p>
          <a:p>
            <a:r>
              <a:rPr lang="en-US" sz="2000" dirty="0" smtClean="0">
                <a:solidFill>
                  <a:srgbClr val="FFFFFF"/>
                </a:solidFill>
              </a:rPr>
              <a:t>	</a:t>
            </a:r>
            <a:r>
              <a:rPr lang="en-US" sz="2000" dirty="0" err="1" smtClean="0">
                <a:solidFill>
                  <a:srgbClr val="FFFFFF"/>
                </a:solidFill>
              </a:rPr>
              <a:t>ilen.org</a:t>
            </a:r>
            <a:endParaRPr lang="en-US" sz="2000" dirty="0" smtClean="0">
              <a:solidFill>
                <a:srgbClr val="FFFFFF"/>
              </a:solidFill>
            </a:endParaRPr>
          </a:p>
          <a:p>
            <a:r>
              <a:rPr lang="en-US" sz="2000" dirty="0">
                <a:solidFill>
                  <a:srgbClr val="FFFFFF"/>
                </a:solidFill>
              </a:rPr>
              <a:t>	</a:t>
            </a:r>
            <a:r>
              <a:rPr lang="en-US" sz="2000" dirty="0" smtClean="0">
                <a:solidFill>
                  <a:srgbClr val="FFFFFF"/>
                </a:solidFill>
              </a:rPr>
              <a:t>@</a:t>
            </a:r>
            <a:r>
              <a:rPr lang="en-US" sz="2000" dirty="0" err="1" smtClean="0">
                <a:solidFill>
                  <a:srgbClr val="FFFFFF"/>
                </a:solidFill>
              </a:rPr>
              <a:t>ilen</a:t>
            </a:r>
            <a:endParaRPr lang="en-US" sz="2000" dirty="0" smtClean="0">
              <a:solidFill>
                <a:srgbClr val="FFFFFF"/>
              </a:solidFill>
            </a:endParaRPr>
          </a:p>
          <a:p>
            <a:endParaRPr lang="en-US" sz="2000" dirty="0" smtClean="0">
              <a:solidFill>
                <a:srgbClr val="FFFFFF"/>
              </a:solidFill>
            </a:endParaRPr>
          </a:p>
          <a:p>
            <a:r>
              <a:rPr lang="en-US" sz="2400" dirty="0" smtClean="0">
                <a:solidFill>
                  <a:srgbClr val="FFFFFF"/>
                </a:solidFill>
              </a:rPr>
              <a:t>Portland Tech Workshops</a:t>
            </a:r>
          </a:p>
          <a:p>
            <a:r>
              <a:rPr lang="en-US" sz="2000" dirty="0" smtClean="0">
                <a:solidFill>
                  <a:srgbClr val="FFFFFF"/>
                </a:solidFill>
              </a:rPr>
              <a:t>	</a:t>
            </a:r>
            <a:r>
              <a:rPr lang="en-US" sz="2000" dirty="0" err="1" smtClean="0">
                <a:solidFill>
                  <a:srgbClr val="FFFFFF"/>
                </a:solidFill>
              </a:rPr>
              <a:t>pdxtechworkshops.org</a:t>
            </a:r>
            <a:endParaRPr lang="en-US" sz="2000" dirty="0">
              <a:solidFill>
                <a:srgbClr val="FFFFFF"/>
              </a:solidFill>
            </a:endParaRPr>
          </a:p>
          <a:p>
            <a:endParaRPr lang="en-US" sz="2000" dirty="0">
              <a:solidFill>
                <a:srgbClr val="FFFFFF"/>
              </a:solidFill>
            </a:endParaRPr>
          </a:p>
          <a:p>
            <a:endParaRPr lang="en-US" sz="2000" dirty="0" smtClean="0">
              <a:solidFill>
                <a:srgbClr val="FFFFFF"/>
              </a:solidFill>
            </a:endParaRPr>
          </a:p>
          <a:p>
            <a:endParaRPr lang="en-US" sz="2400" dirty="0">
              <a:solidFill>
                <a:srgbClr val="FFFFFF"/>
              </a:solidFill>
            </a:endParaRPr>
          </a:p>
        </p:txBody>
      </p:sp>
      <p:sp>
        <p:nvSpPr>
          <p:cNvPr id="8" name="Rectangle 7"/>
          <p:cNvSpPr/>
          <p:nvPr/>
        </p:nvSpPr>
        <p:spPr>
          <a:xfrm>
            <a:off x="2494684" y="1201291"/>
            <a:ext cx="3799037" cy="1077218"/>
          </a:xfrm>
          <a:prstGeom prst="rect">
            <a:avLst/>
          </a:prstGeom>
        </p:spPr>
        <p:txBody>
          <a:bodyPr wrap="none">
            <a:spAutoFit/>
          </a:bodyPr>
          <a:lstStyle/>
          <a:p>
            <a:pPr algn="ctr"/>
            <a:r>
              <a:rPr lang="en-US" sz="9600" baseline="30000" dirty="0">
                <a:solidFill>
                  <a:srgbClr val="FFFFFF"/>
                </a:solidFill>
              </a:rPr>
              <a:t>q</a:t>
            </a:r>
            <a:r>
              <a:rPr lang="en-US" sz="9600" baseline="30000" dirty="0" smtClean="0">
                <a:solidFill>
                  <a:srgbClr val="FFFFFF"/>
                </a:solidFill>
              </a:rPr>
              <a:t>uestions?</a:t>
            </a:r>
            <a:endParaRPr lang="en-US" sz="9600" baseline="30000" dirty="0">
              <a:solidFill>
                <a:srgbClr val="FFFFFF"/>
              </a:solidFill>
            </a:endParaRPr>
          </a:p>
        </p:txBody>
      </p:sp>
    </p:spTree>
    <p:extLst>
      <p:ext uri="{BB962C8B-B14F-4D97-AF65-F5344CB8AC3E}">
        <p14:creationId xmlns:p14="http://schemas.microsoft.com/office/powerpoint/2010/main" val="48260149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8900" y="1417638"/>
            <a:ext cx="9055100" cy="4708981"/>
          </a:xfrm>
          <a:prstGeom prst="rect">
            <a:avLst/>
          </a:prstGeom>
          <a:noFill/>
        </p:spPr>
        <p:txBody>
          <a:bodyPr wrap="square" rtlCol="0">
            <a:spAutoFit/>
          </a:bodyPr>
          <a:lstStyle/>
          <a:p>
            <a:pPr algn="ctr"/>
            <a:r>
              <a:rPr lang="en-US" sz="18000" dirty="0" smtClean="0">
                <a:solidFill>
                  <a:srgbClr val="FF0000"/>
                </a:solidFill>
              </a:rPr>
              <a:t>diversity</a:t>
            </a:r>
          </a:p>
          <a:p>
            <a:pPr algn="ctr"/>
            <a:r>
              <a:rPr lang="en-US" sz="18000" baseline="30000" dirty="0" smtClean="0">
                <a:solidFill>
                  <a:srgbClr val="FF0000"/>
                </a:solidFill>
              </a:rPr>
              <a:t>ROCKS</a:t>
            </a:r>
            <a:endParaRPr lang="en-US" sz="18000" baseline="30000" dirty="0"/>
          </a:p>
        </p:txBody>
      </p:sp>
    </p:spTree>
    <p:extLst>
      <p:ext uri="{BB962C8B-B14F-4D97-AF65-F5344CB8AC3E}">
        <p14:creationId xmlns:p14="http://schemas.microsoft.com/office/powerpoint/2010/main" val="428569966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3"/>
          <p:cNvSpPr txBox="1"/>
          <p:nvPr/>
        </p:nvSpPr>
        <p:spPr>
          <a:xfrm>
            <a:off x="80024" y="13236"/>
            <a:ext cx="9051276" cy="6247864"/>
          </a:xfrm>
          <a:prstGeom prst="rect">
            <a:avLst/>
          </a:prstGeom>
          <a:noFill/>
        </p:spPr>
        <p:txBody>
          <a:bodyPr wrap="none" rtlCol="0">
            <a:spAutoFit/>
          </a:bodyPr>
          <a:lstStyle/>
          <a:p>
            <a:r>
              <a:rPr lang="en-US" sz="40000" dirty="0" smtClean="0">
                <a:solidFill>
                  <a:srgbClr val="FF0000"/>
                </a:solidFill>
              </a:rPr>
              <a:t>58%</a:t>
            </a:r>
            <a:endParaRPr lang="en-US" sz="40000" dirty="0">
              <a:solidFill>
                <a:srgbClr val="FF0000"/>
              </a:solidFill>
            </a:endParaRPr>
          </a:p>
        </p:txBody>
      </p:sp>
    </p:spTree>
    <p:extLst>
      <p:ext uri="{BB962C8B-B14F-4D97-AF65-F5344CB8AC3E}">
        <p14:creationId xmlns:p14="http://schemas.microsoft.com/office/powerpoint/2010/main" val="7850471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pSp>
        <p:nvGrpSpPr>
          <p:cNvPr id="18" name="Group 17"/>
          <p:cNvGrpSpPr/>
          <p:nvPr/>
        </p:nvGrpSpPr>
        <p:grpSpPr>
          <a:xfrm>
            <a:off x="1161240" y="1481842"/>
            <a:ext cx="283519" cy="806664"/>
            <a:chOff x="587474" y="2542186"/>
            <a:chExt cx="654084" cy="2152289"/>
          </a:xfrm>
          <a:solidFill>
            <a:schemeClr val="bg1"/>
          </a:solidFill>
        </p:grpSpPr>
        <p:sp>
          <p:nvSpPr>
            <p:cNvPr id="4" name="Oval 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6" name="Straight Connector 5"/>
            <p:cNvCxnSpPr>
              <a:stCxn id="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9" name="Group 18"/>
          <p:cNvGrpSpPr/>
          <p:nvPr/>
        </p:nvGrpSpPr>
        <p:grpSpPr>
          <a:xfrm>
            <a:off x="2288810" y="1515233"/>
            <a:ext cx="283519" cy="806664"/>
            <a:chOff x="587474" y="2542186"/>
            <a:chExt cx="654084" cy="2152289"/>
          </a:xfrm>
          <a:solidFill>
            <a:schemeClr val="bg1"/>
          </a:solidFill>
        </p:grpSpPr>
        <p:sp>
          <p:nvSpPr>
            <p:cNvPr id="20" name="Oval 19"/>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21" name="Straight Connector 20"/>
            <p:cNvCxnSpPr>
              <a:stCxn id="20"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78" name="Group 77"/>
          <p:cNvGrpSpPr/>
          <p:nvPr/>
        </p:nvGrpSpPr>
        <p:grpSpPr>
          <a:xfrm>
            <a:off x="1555343" y="1507912"/>
            <a:ext cx="283519" cy="806664"/>
            <a:chOff x="587474" y="2542186"/>
            <a:chExt cx="654084" cy="2152289"/>
          </a:xfrm>
          <a:solidFill>
            <a:schemeClr val="bg1"/>
          </a:solidFill>
        </p:grpSpPr>
        <p:sp>
          <p:nvSpPr>
            <p:cNvPr id="79" name="Oval 78"/>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0" name="Straight Connector 79"/>
            <p:cNvCxnSpPr>
              <a:stCxn id="79"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85" name="Group 84"/>
          <p:cNvGrpSpPr/>
          <p:nvPr/>
        </p:nvGrpSpPr>
        <p:grpSpPr>
          <a:xfrm>
            <a:off x="1925558" y="1584753"/>
            <a:ext cx="283519" cy="806664"/>
            <a:chOff x="587474" y="2542186"/>
            <a:chExt cx="654084" cy="2152289"/>
          </a:xfrm>
          <a:solidFill>
            <a:schemeClr val="bg1"/>
          </a:solidFill>
        </p:grpSpPr>
        <p:sp>
          <p:nvSpPr>
            <p:cNvPr id="86" name="Oval 8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7" name="Straight Connector 86"/>
            <p:cNvCxnSpPr>
              <a:stCxn id="8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2" name="Group 91"/>
          <p:cNvGrpSpPr/>
          <p:nvPr/>
        </p:nvGrpSpPr>
        <p:grpSpPr>
          <a:xfrm>
            <a:off x="2628595" y="1550122"/>
            <a:ext cx="283519" cy="806664"/>
            <a:chOff x="587474" y="2542186"/>
            <a:chExt cx="654084" cy="2152289"/>
          </a:xfrm>
          <a:solidFill>
            <a:schemeClr val="bg1"/>
          </a:solidFill>
        </p:grpSpPr>
        <p:sp>
          <p:nvSpPr>
            <p:cNvPr id="93" name="Oval 92"/>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4" name="Straight Connector 93"/>
            <p:cNvCxnSpPr>
              <a:stCxn id="93"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89" name="Group 488"/>
          <p:cNvGrpSpPr/>
          <p:nvPr/>
        </p:nvGrpSpPr>
        <p:grpSpPr>
          <a:xfrm>
            <a:off x="2944508" y="1490855"/>
            <a:ext cx="283519" cy="806664"/>
            <a:chOff x="587474" y="2542186"/>
            <a:chExt cx="654084" cy="2152289"/>
          </a:xfrm>
          <a:solidFill>
            <a:schemeClr val="bg1"/>
          </a:solidFill>
        </p:grpSpPr>
        <p:sp>
          <p:nvSpPr>
            <p:cNvPr id="490" name="Oval 489"/>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491" name="Straight Connector 490"/>
            <p:cNvCxnSpPr>
              <a:stCxn id="490"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92" name="Straight Connector 491"/>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93" name="Straight Connector 492"/>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94" name="Straight Connector 493"/>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95" name="Straight Connector 494"/>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496" name="Group 495"/>
          <p:cNvGrpSpPr/>
          <p:nvPr/>
        </p:nvGrpSpPr>
        <p:grpSpPr>
          <a:xfrm>
            <a:off x="3313766" y="1532613"/>
            <a:ext cx="283519" cy="806664"/>
            <a:chOff x="587474" y="2542186"/>
            <a:chExt cx="654084" cy="2152289"/>
          </a:xfrm>
          <a:solidFill>
            <a:schemeClr val="bg1"/>
          </a:solidFill>
        </p:grpSpPr>
        <p:sp>
          <p:nvSpPr>
            <p:cNvPr id="497" name="Oval 496"/>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498" name="Straight Connector 497"/>
            <p:cNvCxnSpPr>
              <a:stCxn id="497"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9" name="Straight Connector 498"/>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0" name="Straight Connector 499"/>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1" name="Straight Connector 500"/>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2" name="Straight Connector 501"/>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03" name="Group 502"/>
          <p:cNvGrpSpPr/>
          <p:nvPr/>
        </p:nvGrpSpPr>
        <p:grpSpPr>
          <a:xfrm>
            <a:off x="821456" y="1563971"/>
            <a:ext cx="283519" cy="806664"/>
            <a:chOff x="587474" y="2542186"/>
            <a:chExt cx="654084" cy="2152289"/>
          </a:xfrm>
          <a:solidFill>
            <a:schemeClr val="bg1"/>
          </a:solidFill>
        </p:grpSpPr>
        <p:sp>
          <p:nvSpPr>
            <p:cNvPr id="504" name="Oval 50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05" name="Straight Connector 504"/>
            <p:cNvCxnSpPr>
              <a:stCxn id="50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6" name="Straight Connector 50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7" name="Straight Connector 50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8" name="Straight Connector 50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9" name="Straight Connector 50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17" name="Group 516"/>
          <p:cNvGrpSpPr/>
          <p:nvPr/>
        </p:nvGrpSpPr>
        <p:grpSpPr>
          <a:xfrm>
            <a:off x="3675945" y="1511832"/>
            <a:ext cx="283519" cy="806664"/>
            <a:chOff x="587474" y="2542186"/>
            <a:chExt cx="654084" cy="2152289"/>
          </a:xfrm>
          <a:solidFill>
            <a:schemeClr val="bg1"/>
          </a:solidFill>
        </p:grpSpPr>
        <p:sp>
          <p:nvSpPr>
            <p:cNvPr id="518" name="Oval 51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19" name="Straight Connector 518"/>
            <p:cNvCxnSpPr>
              <a:stCxn id="51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0" name="Straight Connector 51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1" name="Straight Connector 52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2" name="Straight Connector 52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3" name="Straight Connector 52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31" name="Group 530"/>
          <p:cNvGrpSpPr/>
          <p:nvPr/>
        </p:nvGrpSpPr>
        <p:grpSpPr>
          <a:xfrm>
            <a:off x="3998316" y="1563971"/>
            <a:ext cx="283519" cy="806664"/>
            <a:chOff x="587474" y="2542186"/>
            <a:chExt cx="654084" cy="2152289"/>
          </a:xfrm>
          <a:solidFill>
            <a:schemeClr val="bg1"/>
          </a:solidFill>
        </p:grpSpPr>
        <p:sp>
          <p:nvSpPr>
            <p:cNvPr id="532" name="Oval 531"/>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33" name="Straight Connector 532"/>
            <p:cNvCxnSpPr>
              <a:stCxn id="532"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34" name="Straight Connector 533"/>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35" name="Straight Connector 534"/>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36" name="Straight Connector 535"/>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37" name="Straight Connector 536"/>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540" name="Group 539"/>
          <p:cNvGrpSpPr/>
          <p:nvPr/>
        </p:nvGrpSpPr>
        <p:grpSpPr>
          <a:xfrm>
            <a:off x="4710021" y="1481842"/>
            <a:ext cx="283519" cy="806664"/>
            <a:chOff x="587474" y="2542186"/>
            <a:chExt cx="654084" cy="2152289"/>
          </a:xfrm>
          <a:solidFill>
            <a:schemeClr val="bg1"/>
          </a:solidFill>
        </p:grpSpPr>
        <p:sp>
          <p:nvSpPr>
            <p:cNvPr id="604" name="Oval 60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605" name="Straight Connector 604"/>
            <p:cNvCxnSpPr>
              <a:stCxn id="60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6" name="Straight Connector 60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7" name="Straight Connector 60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8" name="Straight Connector 60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9" name="Straight Connector 60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1" name="Group 540"/>
          <p:cNvGrpSpPr/>
          <p:nvPr/>
        </p:nvGrpSpPr>
        <p:grpSpPr>
          <a:xfrm>
            <a:off x="5837591" y="1515233"/>
            <a:ext cx="283519" cy="806664"/>
            <a:chOff x="587474" y="2542186"/>
            <a:chExt cx="654084" cy="2152289"/>
          </a:xfrm>
          <a:solidFill>
            <a:schemeClr val="bg1"/>
          </a:solidFill>
        </p:grpSpPr>
        <p:sp>
          <p:nvSpPr>
            <p:cNvPr id="598" name="Oval 597"/>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99" name="Straight Connector 598"/>
            <p:cNvCxnSpPr>
              <a:stCxn id="598"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00" name="Straight Connector 599"/>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01" name="Straight Connector 600"/>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02" name="Straight Connector 601"/>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03" name="Straight Connector 602"/>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542" name="Group 541"/>
          <p:cNvGrpSpPr/>
          <p:nvPr/>
        </p:nvGrpSpPr>
        <p:grpSpPr>
          <a:xfrm>
            <a:off x="5104124" y="1507912"/>
            <a:ext cx="283519" cy="806664"/>
            <a:chOff x="587474" y="2542186"/>
            <a:chExt cx="654084" cy="2152289"/>
          </a:xfrm>
          <a:solidFill>
            <a:schemeClr val="bg1"/>
          </a:solidFill>
        </p:grpSpPr>
        <p:sp>
          <p:nvSpPr>
            <p:cNvPr id="592" name="Oval 591"/>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93" name="Straight Connector 592"/>
            <p:cNvCxnSpPr>
              <a:stCxn id="592"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94" name="Straight Connector 593"/>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95" name="Straight Connector 594"/>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96" name="Straight Connector 595"/>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97" name="Straight Connector 596"/>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543" name="Group 542"/>
          <p:cNvGrpSpPr/>
          <p:nvPr/>
        </p:nvGrpSpPr>
        <p:grpSpPr>
          <a:xfrm>
            <a:off x="5474339" y="1584753"/>
            <a:ext cx="283519" cy="806664"/>
            <a:chOff x="587474" y="2542186"/>
            <a:chExt cx="654084" cy="2152289"/>
          </a:xfrm>
          <a:solidFill>
            <a:schemeClr val="bg1"/>
          </a:solidFill>
        </p:grpSpPr>
        <p:sp>
          <p:nvSpPr>
            <p:cNvPr id="586" name="Oval 58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87" name="Straight Connector 586"/>
            <p:cNvCxnSpPr>
              <a:stCxn id="58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8" name="Straight Connector 58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9" name="Straight Connector 58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0" name="Straight Connector 58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1" name="Straight Connector 59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4" name="Group 543"/>
          <p:cNvGrpSpPr/>
          <p:nvPr/>
        </p:nvGrpSpPr>
        <p:grpSpPr>
          <a:xfrm>
            <a:off x="6177375" y="1572695"/>
            <a:ext cx="283519" cy="806664"/>
            <a:chOff x="587474" y="2542186"/>
            <a:chExt cx="654084" cy="2152289"/>
          </a:xfrm>
          <a:solidFill>
            <a:schemeClr val="bg1"/>
          </a:solidFill>
        </p:grpSpPr>
        <p:sp>
          <p:nvSpPr>
            <p:cNvPr id="580" name="Oval 57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81" name="Straight Connector 580"/>
            <p:cNvCxnSpPr>
              <a:stCxn id="58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2" name="Straight Connector 58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3" name="Straight Connector 58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4" name="Straight Connector 58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5" name="Straight Connector 58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5" name="Group 544"/>
          <p:cNvGrpSpPr/>
          <p:nvPr/>
        </p:nvGrpSpPr>
        <p:grpSpPr>
          <a:xfrm>
            <a:off x="6493288" y="1490855"/>
            <a:ext cx="283519" cy="806664"/>
            <a:chOff x="587474" y="2542186"/>
            <a:chExt cx="654084" cy="2152289"/>
          </a:xfrm>
          <a:solidFill>
            <a:schemeClr val="bg1"/>
          </a:solidFill>
        </p:grpSpPr>
        <p:sp>
          <p:nvSpPr>
            <p:cNvPr id="574" name="Oval 57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75" name="Straight Connector 574"/>
            <p:cNvCxnSpPr>
              <a:stCxn id="57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6" name="Straight Connector 57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7" name="Straight Connector 57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8" name="Straight Connector 57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9" name="Straight Connector 57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6" name="Group 545"/>
          <p:cNvGrpSpPr/>
          <p:nvPr/>
        </p:nvGrpSpPr>
        <p:grpSpPr>
          <a:xfrm>
            <a:off x="6862547" y="1577759"/>
            <a:ext cx="283519" cy="806664"/>
            <a:chOff x="587474" y="2542186"/>
            <a:chExt cx="654084" cy="2152289"/>
          </a:xfrm>
          <a:solidFill>
            <a:schemeClr val="bg1"/>
          </a:solidFill>
        </p:grpSpPr>
        <p:sp>
          <p:nvSpPr>
            <p:cNvPr id="568" name="Oval 567"/>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69" name="Straight Connector 568"/>
            <p:cNvCxnSpPr>
              <a:stCxn id="568"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70" name="Straight Connector 569"/>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71" name="Straight Connector 570"/>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72" name="Straight Connector 571"/>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73" name="Straight Connector 572"/>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547" name="Group 546"/>
          <p:cNvGrpSpPr/>
          <p:nvPr/>
        </p:nvGrpSpPr>
        <p:grpSpPr>
          <a:xfrm>
            <a:off x="4370237" y="1563971"/>
            <a:ext cx="283519" cy="806664"/>
            <a:chOff x="587474" y="2542186"/>
            <a:chExt cx="654084" cy="2152289"/>
          </a:xfrm>
          <a:solidFill>
            <a:schemeClr val="bg1"/>
          </a:solidFill>
        </p:grpSpPr>
        <p:sp>
          <p:nvSpPr>
            <p:cNvPr id="562" name="Oval 561"/>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63" name="Straight Connector 562"/>
            <p:cNvCxnSpPr>
              <a:stCxn id="562"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64" name="Straight Connector 563"/>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65" name="Straight Connector 564"/>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66" name="Straight Connector 565"/>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67" name="Straight Connector 566"/>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548" name="Group 547"/>
          <p:cNvGrpSpPr/>
          <p:nvPr/>
        </p:nvGrpSpPr>
        <p:grpSpPr>
          <a:xfrm>
            <a:off x="7224725" y="1511832"/>
            <a:ext cx="283519" cy="806664"/>
            <a:chOff x="587474" y="2542186"/>
            <a:chExt cx="654084" cy="2152289"/>
          </a:xfrm>
          <a:solidFill>
            <a:schemeClr val="bg1"/>
          </a:solidFill>
        </p:grpSpPr>
        <p:sp>
          <p:nvSpPr>
            <p:cNvPr id="556" name="Oval 555"/>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57" name="Straight Connector 556"/>
            <p:cNvCxnSpPr>
              <a:stCxn id="556"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58" name="Straight Connector 557"/>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59" name="Straight Connector 558"/>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60" name="Straight Connector 559"/>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61" name="Straight Connector 560"/>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549" name="Group 548"/>
          <p:cNvGrpSpPr/>
          <p:nvPr/>
        </p:nvGrpSpPr>
        <p:grpSpPr>
          <a:xfrm>
            <a:off x="7547097" y="1563971"/>
            <a:ext cx="283519" cy="806664"/>
            <a:chOff x="587474" y="2542186"/>
            <a:chExt cx="654084" cy="2152289"/>
          </a:xfrm>
          <a:solidFill>
            <a:schemeClr val="bg1"/>
          </a:solidFill>
        </p:grpSpPr>
        <p:sp>
          <p:nvSpPr>
            <p:cNvPr id="550" name="Oval 54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51" name="Straight Connector 550"/>
            <p:cNvCxnSpPr>
              <a:stCxn id="55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2" name="Straight Connector 55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3" name="Straight Connector 55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4" name="Straight Connector 55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5" name="Straight Connector 55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52" name="Group 751"/>
          <p:cNvGrpSpPr/>
          <p:nvPr/>
        </p:nvGrpSpPr>
        <p:grpSpPr>
          <a:xfrm>
            <a:off x="524037" y="1635127"/>
            <a:ext cx="283519" cy="806664"/>
            <a:chOff x="587474" y="2542186"/>
            <a:chExt cx="654084" cy="2152289"/>
          </a:xfrm>
          <a:solidFill>
            <a:schemeClr val="bg1"/>
          </a:solidFill>
        </p:grpSpPr>
        <p:sp>
          <p:nvSpPr>
            <p:cNvPr id="753" name="Oval 752"/>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754" name="Straight Connector 753"/>
            <p:cNvCxnSpPr>
              <a:stCxn id="753"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55" name="Straight Connector 754"/>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56" name="Straight Connector 755"/>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57" name="Straight Connector 756"/>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58" name="Straight Connector 757"/>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759" name="Group 758"/>
          <p:cNvGrpSpPr/>
          <p:nvPr/>
        </p:nvGrpSpPr>
        <p:grpSpPr>
          <a:xfrm>
            <a:off x="7878626" y="1515233"/>
            <a:ext cx="283519" cy="806664"/>
            <a:chOff x="587474" y="2542186"/>
            <a:chExt cx="654084" cy="2152289"/>
          </a:xfrm>
          <a:solidFill>
            <a:schemeClr val="bg1"/>
          </a:solidFill>
        </p:grpSpPr>
        <p:sp>
          <p:nvSpPr>
            <p:cNvPr id="760" name="Oval 759"/>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761" name="Straight Connector 760"/>
            <p:cNvCxnSpPr>
              <a:stCxn id="760"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62" name="Straight Connector 761"/>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63" name="Straight Connector 762"/>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64" name="Straight Connector 763"/>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65" name="Straight Connector 764"/>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766" name="Group 765"/>
          <p:cNvGrpSpPr/>
          <p:nvPr/>
        </p:nvGrpSpPr>
        <p:grpSpPr>
          <a:xfrm>
            <a:off x="8223771" y="1550122"/>
            <a:ext cx="283519" cy="806664"/>
            <a:chOff x="587474" y="2542186"/>
            <a:chExt cx="654084" cy="2152289"/>
          </a:xfrm>
          <a:solidFill>
            <a:schemeClr val="bg1"/>
          </a:solidFill>
        </p:grpSpPr>
        <p:sp>
          <p:nvSpPr>
            <p:cNvPr id="767" name="Oval 766"/>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768" name="Straight Connector 767"/>
            <p:cNvCxnSpPr>
              <a:stCxn id="767"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9" name="Straight Connector 768"/>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0" name="Straight Connector 769"/>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1" name="Straight Connector 770"/>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2" name="Straight Connector 771"/>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73" name="Group 772"/>
          <p:cNvGrpSpPr/>
          <p:nvPr/>
        </p:nvGrpSpPr>
        <p:grpSpPr>
          <a:xfrm>
            <a:off x="181785" y="1588698"/>
            <a:ext cx="283519" cy="806664"/>
            <a:chOff x="587474" y="2542186"/>
            <a:chExt cx="654084" cy="2152289"/>
          </a:xfrm>
          <a:solidFill>
            <a:schemeClr val="bg1"/>
          </a:solidFill>
        </p:grpSpPr>
        <p:sp>
          <p:nvSpPr>
            <p:cNvPr id="774" name="Oval 773"/>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775" name="Straight Connector 774"/>
            <p:cNvCxnSpPr>
              <a:stCxn id="774"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76" name="Straight Connector 775"/>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77" name="Straight Connector 776"/>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78" name="Straight Connector 777"/>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79" name="Straight Connector 778"/>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780" name="Group 779"/>
          <p:cNvGrpSpPr/>
          <p:nvPr/>
        </p:nvGrpSpPr>
        <p:grpSpPr>
          <a:xfrm>
            <a:off x="8526428" y="1481842"/>
            <a:ext cx="283519" cy="806664"/>
            <a:chOff x="587474" y="2542186"/>
            <a:chExt cx="654084" cy="2152289"/>
          </a:xfrm>
          <a:solidFill>
            <a:schemeClr val="bg1"/>
          </a:solidFill>
        </p:grpSpPr>
        <p:sp>
          <p:nvSpPr>
            <p:cNvPr id="781" name="Oval 780"/>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782" name="Straight Connector 781"/>
            <p:cNvCxnSpPr>
              <a:stCxn id="781"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83" name="Straight Connector 782"/>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84" name="Straight Connector 783"/>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85" name="Straight Connector 784"/>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86" name="Straight Connector 785"/>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789" name="Group 788"/>
          <p:cNvGrpSpPr/>
          <p:nvPr/>
        </p:nvGrpSpPr>
        <p:grpSpPr>
          <a:xfrm>
            <a:off x="1264153" y="2395362"/>
            <a:ext cx="283519" cy="806664"/>
            <a:chOff x="587474" y="2542186"/>
            <a:chExt cx="654084" cy="2152289"/>
          </a:xfrm>
          <a:solidFill>
            <a:schemeClr val="bg1"/>
          </a:solidFill>
        </p:grpSpPr>
        <p:sp>
          <p:nvSpPr>
            <p:cNvPr id="958" name="Oval 957"/>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59" name="Straight Connector 958"/>
            <p:cNvCxnSpPr>
              <a:stCxn id="958"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60" name="Straight Connector 959"/>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61" name="Straight Connector 960"/>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62" name="Straight Connector 961"/>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63" name="Straight Connector 962"/>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790" name="Group 789"/>
          <p:cNvGrpSpPr/>
          <p:nvPr/>
        </p:nvGrpSpPr>
        <p:grpSpPr>
          <a:xfrm>
            <a:off x="2391723" y="2428753"/>
            <a:ext cx="283519" cy="806664"/>
            <a:chOff x="587474" y="2542186"/>
            <a:chExt cx="654084" cy="2152289"/>
          </a:xfrm>
          <a:solidFill>
            <a:schemeClr val="bg1"/>
          </a:solidFill>
        </p:grpSpPr>
        <p:sp>
          <p:nvSpPr>
            <p:cNvPr id="952" name="Oval 951"/>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53" name="Straight Connector 952"/>
            <p:cNvCxnSpPr>
              <a:stCxn id="952"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54" name="Straight Connector 953"/>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55" name="Straight Connector 954"/>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56" name="Straight Connector 955"/>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57" name="Straight Connector 956"/>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791" name="Group 790"/>
          <p:cNvGrpSpPr/>
          <p:nvPr/>
        </p:nvGrpSpPr>
        <p:grpSpPr>
          <a:xfrm>
            <a:off x="1658256" y="2421432"/>
            <a:ext cx="283519" cy="806664"/>
            <a:chOff x="587474" y="2542186"/>
            <a:chExt cx="654084" cy="2152289"/>
          </a:xfrm>
          <a:solidFill>
            <a:schemeClr val="bg1"/>
          </a:solidFill>
        </p:grpSpPr>
        <p:sp>
          <p:nvSpPr>
            <p:cNvPr id="946" name="Oval 94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47" name="Straight Connector 946"/>
            <p:cNvCxnSpPr>
              <a:stCxn id="94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48" name="Straight Connector 94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49" name="Straight Connector 94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50" name="Straight Connector 94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51" name="Straight Connector 95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92" name="Group 791"/>
          <p:cNvGrpSpPr/>
          <p:nvPr/>
        </p:nvGrpSpPr>
        <p:grpSpPr>
          <a:xfrm>
            <a:off x="2028471" y="2498273"/>
            <a:ext cx="283519" cy="806664"/>
            <a:chOff x="587474" y="2542186"/>
            <a:chExt cx="654084" cy="2152289"/>
          </a:xfrm>
          <a:solidFill>
            <a:schemeClr val="bg1"/>
          </a:solidFill>
        </p:grpSpPr>
        <p:sp>
          <p:nvSpPr>
            <p:cNvPr id="940" name="Oval 939"/>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41" name="Straight Connector 940"/>
            <p:cNvCxnSpPr>
              <a:stCxn id="940"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42" name="Straight Connector 941"/>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43" name="Straight Connector 942"/>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44" name="Straight Connector 943"/>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45" name="Straight Connector 944"/>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793" name="Group 792"/>
          <p:cNvGrpSpPr/>
          <p:nvPr/>
        </p:nvGrpSpPr>
        <p:grpSpPr>
          <a:xfrm>
            <a:off x="2731508" y="2463642"/>
            <a:ext cx="283519" cy="806664"/>
            <a:chOff x="587474" y="2542186"/>
            <a:chExt cx="654084" cy="2152289"/>
          </a:xfrm>
          <a:solidFill>
            <a:schemeClr val="bg1"/>
          </a:solidFill>
        </p:grpSpPr>
        <p:sp>
          <p:nvSpPr>
            <p:cNvPr id="934" name="Oval 933"/>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35" name="Straight Connector 934"/>
            <p:cNvCxnSpPr>
              <a:stCxn id="934"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36" name="Straight Connector 935"/>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37" name="Straight Connector 936"/>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38" name="Straight Connector 937"/>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39" name="Straight Connector 938"/>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794" name="Group 793"/>
          <p:cNvGrpSpPr/>
          <p:nvPr/>
        </p:nvGrpSpPr>
        <p:grpSpPr>
          <a:xfrm>
            <a:off x="3047421" y="2404375"/>
            <a:ext cx="283519" cy="806664"/>
            <a:chOff x="587474" y="2542186"/>
            <a:chExt cx="654084" cy="2152289"/>
          </a:xfrm>
          <a:solidFill>
            <a:schemeClr val="bg1"/>
          </a:solidFill>
        </p:grpSpPr>
        <p:sp>
          <p:nvSpPr>
            <p:cNvPr id="928" name="Oval 92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29" name="Straight Connector 928"/>
            <p:cNvCxnSpPr>
              <a:stCxn id="92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0" name="Straight Connector 92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1" name="Straight Connector 93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2" name="Straight Connector 93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3" name="Straight Connector 93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95" name="Group 794"/>
          <p:cNvGrpSpPr/>
          <p:nvPr/>
        </p:nvGrpSpPr>
        <p:grpSpPr>
          <a:xfrm>
            <a:off x="3416679" y="2446133"/>
            <a:ext cx="283519" cy="806664"/>
            <a:chOff x="587474" y="2542186"/>
            <a:chExt cx="654084" cy="2152289"/>
          </a:xfrm>
          <a:solidFill>
            <a:schemeClr val="bg1"/>
          </a:solidFill>
        </p:grpSpPr>
        <p:sp>
          <p:nvSpPr>
            <p:cNvPr id="922" name="Oval 921"/>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23" name="Straight Connector 922"/>
            <p:cNvCxnSpPr>
              <a:stCxn id="922"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24" name="Straight Connector 923"/>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25" name="Straight Connector 924"/>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26" name="Straight Connector 925"/>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27" name="Straight Connector 926"/>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796" name="Group 795"/>
          <p:cNvGrpSpPr/>
          <p:nvPr/>
        </p:nvGrpSpPr>
        <p:grpSpPr>
          <a:xfrm>
            <a:off x="924369" y="2477491"/>
            <a:ext cx="283519" cy="806664"/>
            <a:chOff x="587474" y="2542186"/>
            <a:chExt cx="654084" cy="2152289"/>
          </a:xfrm>
          <a:solidFill>
            <a:schemeClr val="bg1"/>
          </a:solidFill>
        </p:grpSpPr>
        <p:sp>
          <p:nvSpPr>
            <p:cNvPr id="916" name="Oval 91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17" name="Straight Connector 916"/>
            <p:cNvCxnSpPr>
              <a:stCxn id="91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8" name="Straight Connector 91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9" name="Straight Connector 91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20" name="Straight Connector 91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21" name="Straight Connector 92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97" name="Group 796"/>
          <p:cNvGrpSpPr/>
          <p:nvPr/>
        </p:nvGrpSpPr>
        <p:grpSpPr>
          <a:xfrm>
            <a:off x="3778858" y="2425352"/>
            <a:ext cx="283519" cy="806664"/>
            <a:chOff x="587474" y="2542186"/>
            <a:chExt cx="654084" cy="2152289"/>
          </a:xfrm>
          <a:solidFill>
            <a:schemeClr val="bg1"/>
          </a:solidFill>
        </p:grpSpPr>
        <p:sp>
          <p:nvSpPr>
            <p:cNvPr id="910" name="Oval 90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11" name="Straight Connector 910"/>
            <p:cNvCxnSpPr>
              <a:stCxn id="91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2" name="Straight Connector 91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3" name="Straight Connector 91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4" name="Straight Connector 91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5" name="Straight Connector 91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98" name="Group 797"/>
          <p:cNvGrpSpPr/>
          <p:nvPr/>
        </p:nvGrpSpPr>
        <p:grpSpPr>
          <a:xfrm>
            <a:off x="4101229" y="2477491"/>
            <a:ext cx="283519" cy="806664"/>
            <a:chOff x="587474" y="2542186"/>
            <a:chExt cx="654084" cy="2152289"/>
          </a:xfrm>
          <a:solidFill>
            <a:schemeClr val="bg1"/>
          </a:solidFill>
        </p:grpSpPr>
        <p:sp>
          <p:nvSpPr>
            <p:cNvPr id="904" name="Oval 903"/>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05" name="Straight Connector 904"/>
            <p:cNvCxnSpPr>
              <a:stCxn id="904"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06" name="Straight Connector 905"/>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07" name="Straight Connector 906"/>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08" name="Straight Connector 907"/>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09" name="Straight Connector 908"/>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799" name="Group 798"/>
          <p:cNvGrpSpPr/>
          <p:nvPr/>
        </p:nvGrpSpPr>
        <p:grpSpPr>
          <a:xfrm>
            <a:off x="4812934" y="2395362"/>
            <a:ext cx="283519" cy="806664"/>
            <a:chOff x="587474" y="2542186"/>
            <a:chExt cx="654084" cy="2152289"/>
          </a:xfrm>
          <a:solidFill>
            <a:schemeClr val="bg1"/>
          </a:solidFill>
        </p:grpSpPr>
        <p:sp>
          <p:nvSpPr>
            <p:cNvPr id="898" name="Oval 897"/>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99" name="Straight Connector 898"/>
            <p:cNvCxnSpPr>
              <a:stCxn id="898"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00" name="Straight Connector 899"/>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01" name="Straight Connector 900"/>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02" name="Straight Connector 901"/>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03" name="Straight Connector 902"/>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800" name="Group 799"/>
          <p:cNvGrpSpPr/>
          <p:nvPr/>
        </p:nvGrpSpPr>
        <p:grpSpPr>
          <a:xfrm>
            <a:off x="5940504" y="2428753"/>
            <a:ext cx="283519" cy="806664"/>
            <a:chOff x="587474" y="2542186"/>
            <a:chExt cx="654084" cy="2152289"/>
          </a:xfrm>
          <a:solidFill>
            <a:schemeClr val="bg1"/>
          </a:solidFill>
        </p:grpSpPr>
        <p:sp>
          <p:nvSpPr>
            <p:cNvPr id="892" name="Oval 891"/>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93" name="Straight Connector 892"/>
            <p:cNvCxnSpPr>
              <a:stCxn id="892"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94" name="Straight Connector 893"/>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95" name="Straight Connector 894"/>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96" name="Straight Connector 895"/>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97" name="Straight Connector 896"/>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801" name="Group 800"/>
          <p:cNvGrpSpPr/>
          <p:nvPr/>
        </p:nvGrpSpPr>
        <p:grpSpPr>
          <a:xfrm>
            <a:off x="5207037" y="2421432"/>
            <a:ext cx="283519" cy="806664"/>
            <a:chOff x="587474" y="2542186"/>
            <a:chExt cx="654084" cy="2152289"/>
          </a:xfrm>
          <a:solidFill>
            <a:schemeClr val="bg1"/>
          </a:solidFill>
        </p:grpSpPr>
        <p:sp>
          <p:nvSpPr>
            <p:cNvPr id="886" name="Oval 88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87" name="Straight Connector 886"/>
            <p:cNvCxnSpPr>
              <a:stCxn id="88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8" name="Straight Connector 88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9" name="Straight Connector 88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90" name="Straight Connector 88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91" name="Straight Connector 89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2" name="Group 801"/>
          <p:cNvGrpSpPr/>
          <p:nvPr/>
        </p:nvGrpSpPr>
        <p:grpSpPr>
          <a:xfrm>
            <a:off x="5577252" y="2498273"/>
            <a:ext cx="283519" cy="806664"/>
            <a:chOff x="587474" y="2542186"/>
            <a:chExt cx="654084" cy="2152289"/>
          </a:xfrm>
          <a:solidFill>
            <a:schemeClr val="bg1"/>
          </a:solidFill>
        </p:grpSpPr>
        <p:sp>
          <p:nvSpPr>
            <p:cNvPr id="880" name="Oval 879"/>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81" name="Straight Connector 880"/>
            <p:cNvCxnSpPr>
              <a:stCxn id="880"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82" name="Straight Connector 881"/>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83" name="Straight Connector 882"/>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84" name="Straight Connector 883"/>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85" name="Straight Connector 884"/>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803" name="Group 802"/>
          <p:cNvGrpSpPr/>
          <p:nvPr/>
        </p:nvGrpSpPr>
        <p:grpSpPr>
          <a:xfrm>
            <a:off x="6280288" y="2486215"/>
            <a:ext cx="283519" cy="806664"/>
            <a:chOff x="587474" y="2542186"/>
            <a:chExt cx="654084" cy="2152289"/>
          </a:xfrm>
          <a:solidFill>
            <a:schemeClr val="bg1"/>
          </a:solidFill>
        </p:grpSpPr>
        <p:sp>
          <p:nvSpPr>
            <p:cNvPr id="874" name="Oval 87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75" name="Straight Connector 874"/>
            <p:cNvCxnSpPr>
              <a:stCxn id="87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6" name="Straight Connector 87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7" name="Straight Connector 87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8" name="Straight Connector 87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9" name="Straight Connector 87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4" name="Group 803"/>
          <p:cNvGrpSpPr/>
          <p:nvPr/>
        </p:nvGrpSpPr>
        <p:grpSpPr>
          <a:xfrm>
            <a:off x="6596201" y="2404375"/>
            <a:ext cx="283519" cy="806664"/>
            <a:chOff x="587474" y="2542186"/>
            <a:chExt cx="654084" cy="2152289"/>
          </a:xfrm>
          <a:solidFill>
            <a:schemeClr val="bg1"/>
          </a:solidFill>
        </p:grpSpPr>
        <p:sp>
          <p:nvSpPr>
            <p:cNvPr id="868" name="Oval 867"/>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69" name="Straight Connector 868"/>
            <p:cNvCxnSpPr>
              <a:stCxn id="868"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70" name="Straight Connector 869"/>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71" name="Straight Connector 870"/>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72" name="Straight Connector 871"/>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73" name="Straight Connector 872"/>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805" name="Group 804"/>
          <p:cNvGrpSpPr/>
          <p:nvPr/>
        </p:nvGrpSpPr>
        <p:grpSpPr>
          <a:xfrm>
            <a:off x="6965460" y="2491279"/>
            <a:ext cx="283519" cy="806664"/>
            <a:chOff x="587474" y="2542186"/>
            <a:chExt cx="654084" cy="2152289"/>
          </a:xfrm>
          <a:solidFill>
            <a:schemeClr val="bg1"/>
          </a:solidFill>
        </p:grpSpPr>
        <p:sp>
          <p:nvSpPr>
            <p:cNvPr id="862" name="Oval 86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63" name="Straight Connector 862"/>
            <p:cNvCxnSpPr>
              <a:stCxn id="86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4" name="Straight Connector 86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5" name="Straight Connector 86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6" name="Straight Connector 86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7" name="Straight Connector 86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6" name="Group 805"/>
          <p:cNvGrpSpPr/>
          <p:nvPr/>
        </p:nvGrpSpPr>
        <p:grpSpPr>
          <a:xfrm>
            <a:off x="4473150" y="2477491"/>
            <a:ext cx="283519" cy="806664"/>
            <a:chOff x="587474" y="2542186"/>
            <a:chExt cx="654084" cy="2152289"/>
          </a:xfrm>
          <a:solidFill>
            <a:schemeClr val="bg1"/>
          </a:solidFill>
        </p:grpSpPr>
        <p:sp>
          <p:nvSpPr>
            <p:cNvPr id="856" name="Oval 85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57" name="Straight Connector 856"/>
            <p:cNvCxnSpPr>
              <a:stCxn id="85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8" name="Straight Connector 85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9" name="Straight Connector 85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0" name="Straight Connector 85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1" name="Straight Connector 86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7" name="Group 806"/>
          <p:cNvGrpSpPr/>
          <p:nvPr/>
        </p:nvGrpSpPr>
        <p:grpSpPr>
          <a:xfrm>
            <a:off x="7327638" y="2425352"/>
            <a:ext cx="283519" cy="806664"/>
            <a:chOff x="587474" y="2542186"/>
            <a:chExt cx="654084" cy="2152289"/>
          </a:xfrm>
          <a:solidFill>
            <a:schemeClr val="bg1"/>
          </a:solidFill>
        </p:grpSpPr>
        <p:sp>
          <p:nvSpPr>
            <p:cNvPr id="850" name="Oval 84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51" name="Straight Connector 850"/>
            <p:cNvCxnSpPr>
              <a:stCxn id="85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2" name="Straight Connector 85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3" name="Straight Connector 85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4" name="Straight Connector 85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5" name="Straight Connector 85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8" name="Group 807"/>
          <p:cNvGrpSpPr/>
          <p:nvPr/>
        </p:nvGrpSpPr>
        <p:grpSpPr>
          <a:xfrm>
            <a:off x="7650010" y="2477491"/>
            <a:ext cx="283519" cy="806664"/>
            <a:chOff x="587474" y="2542186"/>
            <a:chExt cx="654084" cy="2152289"/>
          </a:xfrm>
          <a:solidFill>
            <a:schemeClr val="bg1"/>
          </a:solidFill>
        </p:grpSpPr>
        <p:sp>
          <p:nvSpPr>
            <p:cNvPr id="844" name="Oval 843"/>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45" name="Straight Connector 844"/>
            <p:cNvCxnSpPr>
              <a:stCxn id="844"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46" name="Straight Connector 845"/>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47" name="Straight Connector 846"/>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48" name="Straight Connector 847"/>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49" name="Straight Connector 848"/>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809" name="Group 808"/>
          <p:cNvGrpSpPr/>
          <p:nvPr/>
        </p:nvGrpSpPr>
        <p:grpSpPr>
          <a:xfrm>
            <a:off x="626950" y="2548647"/>
            <a:ext cx="283519" cy="806664"/>
            <a:chOff x="587474" y="2542186"/>
            <a:chExt cx="654084" cy="2152289"/>
          </a:xfrm>
          <a:solidFill>
            <a:schemeClr val="bg1"/>
          </a:solidFill>
        </p:grpSpPr>
        <p:sp>
          <p:nvSpPr>
            <p:cNvPr id="838" name="Oval 837"/>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39" name="Straight Connector 838"/>
            <p:cNvCxnSpPr>
              <a:stCxn id="838"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40" name="Straight Connector 839"/>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41" name="Straight Connector 840"/>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42" name="Straight Connector 841"/>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43" name="Straight Connector 842"/>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810" name="Group 809"/>
          <p:cNvGrpSpPr/>
          <p:nvPr/>
        </p:nvGrpSpPr>
        <p:grpSpPr>
          <a:xfrm>
            <a:off x="7981539" y="2428753"/>
            <a:ext cx="283519" cy="806664"/>
            <a:chOff x="587474" y="2542186"/>
            <a:chExt cx="654084" cy="2152289"/>
          </a:xfrm>
          <a:solidFill>
            <a:schemeClr val="bg1"/>
          </a:solidFill>
        </p:grpSpPr>
        <p:sp>
          <p:nvSpPr>
            <p:cNvPr id="832" name="Oval 831"/>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33" name="Straight Connector 832"/>
            <p:cNvCxnSpPr>
              <a:stCxn id="832"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34" name="Straight Connector 833"/>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35" name="Straight Connector 834"/>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36" name="Straight Connector 835"/>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37" name="Straight Connector 836"/>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811" name="Group 810"/>
          <p:cNvGrpSpPr/>
          <p:nvPr/>
        </p:nvGrpSpPr>
        <p:grpSpPr>
          <a:xfrm>
            <a:off x="8326684" y="2463642"/>
            <a:ext cx="283519" cy="806664"/>
            <a:chOff x="587474" y="2542186"/>
            <a:chExt cx="654084" cy="2152289"/>
          </a:xfrm>
          <a:solidFill>
            <a:schemeClr val="bg1"/>
          </a:solidFill>
        </p:grpSpPr>
        <p:sp>
          <p:nvSpPr>
            <p:cNvPr id="826" name="Oval 825"/>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27" name="Straight Connector 826"/>
            <p:cNvCxnSpPr>
              <a:stCxn id="826"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28" name="Straight Connector 827"/>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29" name="Straight Connector 828"/>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30" name="Straight Connector 829"/>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31" name="Straight Connector 830"/>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812" name="Group 811"/>
          <p:cNvGrpSpPr/>
          <p:nvPr/>
        </p:nvGrpSpPr>
        <p:grpSpPr>
          <a:xfrm>
            <a:off x="284698" y="2502218"/>
            <a:ext cx="283519" cy="806664"/>
            <a:chOff x="587474" y="2542186"/>
            <a:chExt cx="654084" cy="2152289"/>
          </a:xfrm>
          <a:solidFill>
            <a:schemeClr val="bg1"/>
          </a:solidFill>
        </p:grpSpPr>
        <p:sp>
          <p:nvSpPr>
            <p:cNvPr id="820" name="Oval 81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21" name="Straight Connector 820"/>
            <p:cNvCxnSpPr>
              <a:stCxn id="82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2" name="Straight Connector 82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3" name="Straight Connector 82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4" name="Straight Connector 82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5" name="Straight Connector 82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13" name="Group 812"/>
          <p:cNvGrpSpPr/>
          <p:nvPr/>
        </p:nvGrpSpPr>
        <p:grpSpPr>
          <a:xfrm>
            <a:off x="8629341" y="2395362"/>
            <a:ext cx="283519" cy="806664"/>
            <a:chOff x="587474" y="2542186"/>
            <a:chExt cx="654084" cy="2152289"/>
          </a:xfrm>
          <a:solidFill>
            <a:schemeClr val="bg1"/>
          </a:solidFill>
        </p:grpSpPr>
        <p:sp>
          <p:nvSpPr>
            <p:cNvPr id="814" name="Oval 81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15" name="Straight Connector 814"/>
            <p:cNvCxnSpPr>
              <a:stCxn id="81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6" name="Straight Connector 81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7" name="Straight Connector 81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8" name="Straight Connector 81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9" name="Straight Connector 81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65" name="Group 964"/>
          <p:cNvGrpSpPr/>
          <p:nvPr/>
        </p:nvGrpSpPr>
        <p:grpSpPr>
          <a:xfrm>
            <a:off x="1188011" y="3351442"/>
            <a:ext cx="283519" cy="806664"/>
            <a:chOff x="587474" y="2542186"/>
            <a:chExt cx="654084" cy="2152289"/>
          </a:xfrm>
          <a:solidFill>
            <a:schemeClr val="bg1"/>
          </a:solidFill>
        </p:grpSpPr>
        <p:sp>
          <p:nvSpPr>
            <p:cNvPr id="1134" name="Oval 113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35" name="Straight Connector 1134"/>
            <p:cNvCxnSpPr>
              <a:stCxn id="113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6" name="Straight Connector 113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7" name="Straight Connector 113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8" name="Straight Connector 113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9" name="Straight Connector 113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66" name="Group 965"/>
          <p:cNvGrpSpPr/>
          <p:nvPr/>
        </p:nvGrpSpPr>
        <p:grpSpPr>
          <a:xfrm>
            <a:off x="2315581" y="3384833"/>
            <a:ext cx="283519" cy="806664"/>
            <a:chOff x="587474" y="2542186"/>
            <a:chExt cx="654084" cy="2152289"/>
          </a:xfrm>
          <a:solidFill>
            <a:schemeClr val="bg1"/>
          </a:solidFill>
        </p:grpSpPr>
        <p:sp>
          <p:nvSpPr>
            <p:cNvPr id="1128" name="Oval 1127"/>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29" name="Straight Connector 1128"/>
            <p:cNvCxnSpPr>
              <a:stCxn id="1128"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30" name="Straight Connector 1129"/>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31" name="Straight Connector 1130"/>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32" name="Straight Connector 1131"/>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33" name="Straight Connector 1132"/>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967" name="Group 966"/>
          <p:cNvGrpSpPr/>
          <p:nvPr/>
        </p:nvGrpSpPr>
        <p:grpSpPr>
          <a:xfrm>
            <a:off x="1582114" y="3377512"/>
            <a:ext cx="283519" cy="806664"/>
            <a:chOff x="587474" y="2542186"/>
            <a:chExt cx="654084" cy="2152289"/>
          </a:xfrm>
          <a:solidFill>
            <a:schemeClr val="bg1"/>
          </a:solidFill>
        </p:grpSpPr>
        <p:sp>
          <p:nvSpPr>
            <p:cNvPr id="1122" name="Oval 1121"/>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23" name="Straight Connector 1122"/>
            <p:cNvCxnSpPr>
              <a:stCxn id="1122"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24" name="Straight Connector 1123"/>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25" name="Straight Connector 1124"/>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26" name="Straight Connector 1125"/>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27" name="Straight Connector 1126"/>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968" name="Group 967"/>
          <p:cNvGrpSpPr/>
          <p:nvPr/>
        </p:nvGrpSpPr>
        <p:grpSpPr>
          <a:xfrm>
            <a:off x="1952329" y="3454353"/>
            <a:ext cx="283519" cy="806664"/>
            <a:chOff x="587474" y="2542186"/>
            <a:chExt cx="654084" cy="2152289"/>
          </a:xfrm>
          <a:solidFill>
            <a:schemeClr val="bg1"/>
          </a:solidFill>
        </p:grpSpPr>
        <p:sp>
          <p:nvSpPr>
            <p:cNvPr id="1116" name="Oval 111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17" name="Straight Connector 1116"/>
            <p:cNvCxnSpPr>
              <a:stCxn id="111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8" name="Straight Connector 111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9" name="Straight Connector 111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20" name="Straight Connector 111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21" name="Straight Connector 112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69" name="Group 968"/>
          <p:cNvGrpSpPr/>
          <p:nvPr/>
        </p:nvGrpSpPr>
        <p:grpSpPr>
          <a:xfrm>
            <a:off x="2655366" y="3419722"/>
            <a:ext cx="283519" cy="806664"/>
            <a:chOff x="587474" y="2542186"/>
            <a:chExt cx="654084" cy="2152289"/>
          </a:xfrm>
          <a:solidFill>
            <a:schemeClr val="bg1"/>
          </a:solidFill>
        </p:grpSpPr>
        <p:sp>
          <p:nvSpPr>
            <p:cNvPr id="1110" name="Oval 110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11" name="Straight Connector 1110"/>
            <p:cNvCxnSpPr>
              <a:stCxn id="111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2" name="Straight Connector 111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3" name="Straight Connector 111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4" name="Straight Connector 111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5" name="Straight Connector 111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0" name="Group 969"/>
          <p:cNvGrpSpPr/>
          <p:nvPr/>
        </p:nvGrpSpPr>
        <p:grpSpPr>
          <a:xfrm>
            <a:off x="2971279" y="3360455"/>
            <a:ext cx="283519" cy="806664"/>
            <a:chOff x="587474" y="2542186"/>
            <a:chExt cx="654084" cy="2152289"/>
          </a:xfrm>
          <a:solidFill>
            <a:schemeClr val="bg1"/>
          </a:solidFill>
        </p:grpSpPr>
        <p:sp>
          <p:nvSpPr>
            <p:cNvPr id="1104" name="Oval 110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05" name="Straight Connector 1104"/>
            <p:cNvCxnSpPr>
              <a:stCxn id="110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6" name="Straight Connector 110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7" name="Straight Connector 110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8" name="Straight Connector 110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9" name="Straight Connector 110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1" name="Group 970"/>
          <p:cNvGrpSpPr/>
          <p:nvPr/>
        </p:nvGrpSpPr>
        <p:grpSpPr>
          <a:xfrm>
            <a:off x="3340537" y="3402213"/>
            <a:ext cx="283519" cy="806664"/>
            <a:chOff x="587474" y="2542186"/>
            <a:chExt cx="654084" cy="2152289"/>
          </a:xfrm>
          <a:solidFill>
            <a:schemeClr val="bg1"/>
          </a:solidFill>
        </p:grpSpPr>
        <p:sp>
          <p:nvSpPr>
            <p:cNvPr id="1098" name="Oval 1097"/>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99" name="Straight Connector 1098"/>
            <p:cNvCxnSpPr>
              <a:stCxn id="1098"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00" name="Straight Connector 1099"/>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01" name="Straight Connector 1100"/>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02" name="Straight Connector 1101"/>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03" name="Straight Connector 1102"/>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972" name="Group 971"/>
          <p:cNvGrpSpPr/>
          <p:nvPr/>
        </p:nvGrpSpPr>
        <p:grpSpPr>
          <a:xfrm>
            <a:off x="848227" y="3433571"/>
            <a:ext cx="283519" cy="806664"/>
            <a:chOff x="587474" y="2542186"/>
            <a:chExt cx="654084" cy="2152289"/>
          </a:xfrm>
          <a:solidFill>
            <a:schemeClr val="bg1"/>
          </a:solidFill>
        </p:grpSpPr>
        <p:sp>
          <p:nvSpPr>
            <p:cNvPr id="1092" name="Oval 1091"/>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93" name="Straight Connector 1092"/>
            <p:cNvCxnSpPr>
              <a:stCxn id="1092"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94" name="Straight Connector 1093"/>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95" name="Straight Connector 1094"/>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96" name="Straight Connector 1095"/>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97" name="Straight Connector 1096"/>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973" name="Group 972"/>
          <p:cNvGrpSpPr/>
          <p:nvPr/>
        </p:nvGrpSpPr>
        <p:grpSpPr>
          <a:xfrm>
            <a:off x="3702716" y="3381432"/>
            <a:ext cx="283519" cy="806664"/>
            <a:chOff x="587474" y="2542186"/>
            <a:chExt cx="654084" cy="2152289"/>
          </a:xfrm>
          <a:solidFill>
            <a:schemeClr val="bg1"/>
          </a:solidFill>
        </p:grpSpPr>
        <p:sp>
          <p:nvSpPr>
            <p:cNvPr id="1086" name="Oval 1085"/>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87" name="Straight Connector 1086"/>
            <p:cNvCxnSpPr>
              <a:stCxn id="1086"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88" name="Straight Connector 1087"/>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89" name="Straight Connector 1088"/>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90" name="Straight Connector 1089"/>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91" name="Straight Connector 1090"/>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974" name="Group 973"/>
          <p:cNvGrpSpPr/>
          <p:nvPr/>
        </p:nvGrpSpPr>
        <p:grpSpPr>
          <a:xfrm>
            <a:off x="4025087" y="3433571"/>
            <a:ext cx="283519" cy="806664"/>
            <a:chOff x="587474" y="2542186"/>
            <a:chExt cx="654084" cy="2152289"/>
          </a:xfrm>
          <a:solidFill>
            <a:schemeClr val="bg1"/>
          </a:solidFill>
        </p:grpSpPr>
        <p:sp>
          <p:nvSpPr>
            <p:cNvPr id="1080" name="Oval 1079"/>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81" name="Straight Connector 1080"/>
            <p:cNvCxnSpPr>
              <a:stCxn id="1080"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82" name="Straight Connector 1081"/>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83" name="Straight Connector 1082"/>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84" name="Straight Connector 1083"/>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85" name="Straight Connector 1084"/>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975" name="Group 974"/>
          <p:cNvGrpSpPr/>
          <p:nvPr/>
        </p:nvGrpSpPr>
        <p:grpSpPr>
          <a:xfrm>
            <a:off x="4736792" y="3351442"/>
            <a:ext cx="283519" cy="806664"/>
            <a:chOff x="587474" y="2542186"/>
            <a:chExt cx="654084" cy="2152289"/>
          </a:xfrm>
          <a:solidFill>
            <a:schemeClr val="bg1"/>
          </a:solidFill>
        </p:grpSpPr>
        <p:sp>
          <p:nvSpPr>
            <p:cNvPr id="1074" name="Oval 1073"/>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75" name="Straight Connector 1074"/>
            <p:cNvCxnSpPr>
              <a:stCxn id="1074"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76" name="Straight Connector 1075"/>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77" name="Straight Connector 1076"/>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78" name="Straight Connector 1077"/>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79" name="Straight Connector 1078"/>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976" name="Group 975"/>
          <p:cNvGrpSpPr/>
          <p:nvPr/>
        </p:nvGrpSpPr>
        <p:grpSpPr>
          <a:xfrm>
            <a:off x="5864362" y="3384833"/>
            <a:ext cx="283519" cy="806664"/>
            <a:chOff x="587474" y="2542186"/>
            <a:chExt cx="654084" cy="2152289"/>
          </a:xfrm>
          <a:solidFill>
            <a:schemeClr val="bg1"/>
          </a:solidFill>
        </p:grpSpPr>
        <p:sp>
          <p:nvSpPr>
            <p:cNvPr id="1068" name="Oval 106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69" name="Straight Connector 1068"/>
            <p:cNvCxnSpPr>
              <a:stCxn id="106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70" name="Straight Connector 106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71" name="Straight Connector 107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72" name="Straight Connector 107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73" name="Straight Connector 107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7" name="Group 976"/>
          <p:cNvGrpSpPr/>
          <p:nvPr/>
        </p:nvGrpSpPr>
        <p:grpSpPr>
          <a:xfrm>
            <a:off x="5130895" y="3377512"/>
            <a:ext cx="283519" cy="806664"/>
            <a:chOff x="587474" y="2542186"/>
            <a:chExt cx="654084" cy="2152289"/>
          </a:xfrm>
          <a:solidFill>
            <a:schemeClr val="bg1"/>
          </a:solidFill>
        </p:grpSpPr>
        <p:sp>
          <p:nvSpPr>
            <p:cNvPr id="1062" name="Oval 106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63" name="Straight Connector 1062"/>
            <p:cNvCxnSpPr>
              <a:stCxn id="106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4" name="Straight Connector 106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5" name="Straight Connector 106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6" name="Straight Connector 106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7" name="Straight Connector 106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8" name="Group 977"/>
          <p:cNvGrpSpPr/>
          <p:nvPr/>
        </p:nvGrpSpPr>
        <p:grpSpPr>
          <a:xfrm>
            <a:off x="5501110" y="3454353"/>
            <a:ext cx="283519" cy="806664"/>
            <a:chOff x="587474" y="2542186"/>
            <a:chExt cx="654084" cy="2152289"/>
          </a:xfrm>
          <a:solidFill>
            <a:schemeClr val="bg1"/>
          </a:solidFill>
        </p:grpSpPr>
        <p:sp>
          <p:nvSpPr>
            <p:cNvPr id="1056" name="Oval 1055"/>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57" name="Straight Connector 1056"/>
            <p:cNvCxnSpPr>
              <a:stCxn id="1056"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58" name="Straight Connector 1057"/>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59" name="Straight Connector 1058"/>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60" name="Straight Connector 1059"/>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61" name="Straight Connector 1060"/>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979" name="Group 978"/>
          <p:cNvGrpSpPr/>
          <p:nvPr/>
        </p:nvGrpSpPr>
        <p:grpSpPr>
          <a:xfrm>
            <a:off x="6204146" y="3442295"/>
            <a:ext cx="283519" cy="806664"/>
            <a:chOff x="587474" y="2542186"/>
            <a:chExt cx="654084" cy="2152289"/>
          </a:xfrm>
          <a:solidFill>
            <a:schemeClr val="bg1"/>
          </a:solidFill>
        </p:grpSpPr>
        <p:sp>
          <p:nvSpPr>
            <p:cNvPr id="1050" name="Oval 1049"/>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51" name="Straight Connector 1050"/>
            <p:cNvCxnSpPr>
              <a:stCxn id="1050"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52" name="Straight Connector 1051"/>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53" name="Straight Connector 1052"/>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54" name="Straight Connector 1053"/>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55" name="Straight Connector 1054"/>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980" name="Group 979"/>
          <p:cNvGrpSpPr/>
          <p:nvPr/>
        </p:nvGrpSpPr>
        <p:grpSpPr>
          <a:xfrm>
            <a:off x="6520059" y="3360455"/>
            <a:ext cx="283519" cy="806664"/>
            <a:chOff x="587474" y="2542186"/>
            <a:chExt cx="654084" cy="2152289"/>
          </a:xfrm>
          <a:solidFill>
            <a:schemeClr val="bg1"/>
          </a:solidFill>
        </p:grpSpPr>
        <p:sp>
          <p:nvSpPr>
            <p:cNvPr id="1044" name="Oval 104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45" name="Straight Connector 1044"/>
            <p:cNvCxnSpPr>
              <a:stCxn id="104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6" name="Straight Connector 104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7" name="Straight Connector 104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8" name="Straight Connector 104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9" name="Straight Connector 104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1" name="Group 980"/>
          <p:cNvGrpSpPr/>
          <p:nvPr/>
        </p:nvGrpSpPr>
        <p:grpSpPr>
          <a:xfrm>
            <a:off x="6889318" y="3447359"/>
            <a:ext cx="283519" cy="806664"/>
            <a:chOff x="587474" y="2542186"/>
            <a:chExt cx="654084" cy="2152289"/>
          </a:xfrm>
          <a:solidFill>
            <a:schemeClr val="bg1"/>
          </a:solidFill>
        </p:grpSpPr>
        <p:sp>
          <p:nvSpPr>
            <p:cNvPr id="1038" name="Oval 1037"/>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39" name="Straight Connector 1038"/>
            <p:cNvCxnSpPr>
              <a:stCxn id="1038"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40" name="Straight Connector 1039"/>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41" name="Straight Connector 1040"/>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42" name="Straight Connector 1041"/>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43" name="Straight Connector 1042"/>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982" name="Group 981"/>
          <p:cNvGrpSpPr/>
          <p:nvPr/>
        </p:nvGrpSpPr>
        <p:grpSpPr>
          <a:xfrm>
            <a:off x="4397008" y="3433571"/>
            <a:ext cx="283519" cy="806664"/>
            <a:chOff x="587474" y="2542186"/>
            <a:chExt cx="654084" cy="2152289"/>
          </a:xfrm>
          <a:solidFill>
            <a:schemeClr val="bg1"/>
          </a:solidFill>
        </p:grpSpPr>
        <p:sp>
          <p:nvSpPr>
            <p:cNvPr id="1032" name="Oval 103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33" name="Straight Connector 1032"/>
            <p:cNvCxnSpPr>
              <a:stCxn id="103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34" name="Straight Connector 103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35" name="Straight Connector 103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36" name="Straight Connector 103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37" name="Straight Connector 103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3" name="Group 982"/>
          <p:cNvGrpSpPr/>
          <p:nvPr/>
        </p:nvGrpSpPr>
        <p:grpSpPr>
          <a:xfrm>
            <a:off x="7251496" y="3381432"/>
            <a:ext cx="283519" cy="806664"/>
            <a:chOff x="587474" y="2542186"/>
            <a:chExt cx="654084" cy="2152289"/>
          </a:xfrm>
          <a:solidFill>
            <a:schemeClr val="bg1"/>
          </a:solidFill>
        </p:grpSpPr>
        <p:sp>
          <p:nvSpPr>
            <p:cNvPr id="1026" name="Oval 1025"/>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27" name="Straight Connector 1026"/>
            <p:cNvCxnSpPr>
              <a:stCxn id="1026"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28" name="Straight Connector 1027"/>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29" name="Straight Connector 1028"/>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30" name="Straight Connector 1029"/>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31" name="Straight Connector 1030"/>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984" name="Group 983"/>
          <p:cNvGrpSpPr/>
          <p:nvPr/>
        </p:nvGrpSpPr>
        <p:grpSpPr>
          <a:xfrm>
            <a:off x="7573868" y="3433571"/>
            <a:ext cx="283519" cy="806664"/>
            <a:chOff x="587474" y="2542186"/>
            <a:chExt cx="654084" cy="2152289"/>
          </a:xfrm>
          <a:solidFill>
            <a:schemeClr val="bg1"/>
          </a:solidFill>
        </p:grpSpPr>
        <p:sp>
          <p:nvSpPr>
            <p:cNvPr id="1020" name="Oval 101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21" name="Straight Connector 1020"/>
            <p:cNvCxnSpPr>
              <a:stCxn id="102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2" name="Straight Connector 102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3" name="Straight Connector 102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4" name="Straight Connector 102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5" name="Straight Connector 102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5" name="Group 984"/>
          <p:cNvGrpSpPr/>
          <p:nvPr/>
        </p:nvGrpSpPr>
        <p:grpSpPr>
          <a:xfrm>
            <a:off x="550808" y="3504727"/>
            <a:ext cx="283519" cy="806664"/>
            <a:chOff x="587474" y="2542186"/>
            <a:chExt cx="654084" cy="2152289"/>
          </a:xfrm>
          <a:solidFill>
            <a:schemeClr val="bg1"/>
          </a:solidFill>
        </p:grpSpPr>
        <p:sp>
          <p:nvSpPr>
            <p:cNvPr id="1014" name="Oval 1013"/>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15" name="Straight Connector 1014"/>
            <p:cNvCxnSpPr>
              <a:stCxn id="1014"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16" name="Straight Connector 1015"/>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17" name="Straight Connector 1016"/>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18" name="Straight Connector 1017"/>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19" name="Straight Connector 1018"/>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986" name="Group 985"/>
          <p:cNvGrpSpPr/>
          <p:nvPr/>
        </p:nvGrpSpPr>
        <p:grpSpPr>
          <a:xfrm>
            <a:off x="7905397" y="3384833"/>
            <a:ext cx="283519" cy="806664"/>
            <a:chOff x="587474" y="2542186"/>
            <a:chExt cx="654084" cy="2152289"/>
          </a:xfrm>
          <a:solidFill>
            <a:schemeClr val="bg1"/>
          </a:solidFill>
        </p:grpSpPr>
        <p:sp>
          <p:nvSpPr>
            <p:cNvPr id="1008" name="Oval 1007"/>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09" name="Straight Connector 1008"/>
            <p:cNvCxnSpPr>
              <a:stCxn id="1008"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10" name="Straight Connector 1009"/>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11" name="Straight Connector 1010"/>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12" name="Straight Connector 1011"/>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13" name="Straight Connector 1012"/>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987" name="Group 986"/>
          <p:cNvGrpSpPr/>
          <p:nvPr/>
        </p:nvGrpSpPr>
        <p:grpSpPr>
          <a:xfrm>
            <a:off x="8250542" y="3419722"/>
            <a:ext cx="283519" cy="806664"/>
            <a:chOff x="587474" y="2542186"/>
            <a:chExt cx="654084" cy="2152289"/>
          </a:xfrm>
          <a:solidFill>
            <a:schemeClr val="bg1"/>
          </a:solidFill>
        </p:grpSpPr>
        <p:sp>
          <p:nvSpPr>
            <p:cNvPr id="1002" name="Oval 100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03" name="Straight Connector 1002"/>
            <p:cNvCxnSpPr>
              <a:stCxn id="100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4" name="Straight Connector 100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5" name="Straight Connector 100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6" name="Straight Connector 100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7" name="Straight Connector 100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8" name="Group 987"/>
          <p:cNvGrpSpPr/>
          <p:nvPr/>
        </p:nvGrpSpPr>
        <p:grpSpPr>
          <a:xfrm>
            <a:off x="208556" y="3458298"/>
            <a:ext cx="283519" cy="806664"/>
            <a:chOff x="587474" y="2542186"/>
            <a:chExt cx="654084" cy="2152289"/>
          </a:xfrm>
          <a:solidFill>
            <a:schemeClr val="bg1"/>
          </a:solidFill>
        </p:grpSpPr>
        <p:sp>
          <p:nvSpPr>
            <p:cNvPr id="996" name="Oval 99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97" name="Straight Connector 996"/>
            <p:cNvCxnSpPr>
              <a:stCxn id="99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98" name="Straight Connector 99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99" name="Straight Connector 99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0" name="Straight Connector 99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1" name="Straight Connector 100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9" name="Group 988"/>
          <p:cNvGrpSpPr/>
          <p:nvPr/>
        </p:nvGrpSpPr>
        <p:grpSpPr>
          <a:xfrm>
            <a:off x="8553199" y="3351442"/>
            <a:ext cx="283519" cy="806664"/>
            <a:chOff x="587474" y="2542186"/>
            <a:chExt cx="654084" cy="2152289"/>
          </a:xfrm>
          <a:solidFill>
            <a:schemeClr val="bg1"/>
          </a:solidFill>
        </p:grpSpPr>
        <p:sp>
          <p:nvSpPr>
            <p:cNvPr id="990" name="Oval 989"/>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91" name="Straight Connector 990"/>
            <p:cNvCxnSpPr>
              <a:stCxn id="990"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92" name="Straight Connector 991"/>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93" name="Straight Connector 992"/>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94" name="Straight Connector 993"/>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95" name="Straight Connector 994"/>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141" name="Group 1140"/>
          <p:cNvGrpSpPr/>
          <p:nvPr/>
        </p:nvGrpSpPr>
        <p:grpSpPr>
          <a:xfrm>
            <a:off x="1214666" y="4420878"/>
            <a:ext cx="283519" cy="806664"/>
            <a:chOff x="587474" y="2542186"/>
            <a:chExt cx="654084" cy="2152289"/>
          </a:xfrm>
          <a:solidFill>
            <a:schemeClr val="bg1"/>
          </a:solidFill>
        </p:grpSpPr>
        <p:sp>
          <p:nvSpPr>
            <p:cNvPr id="1310" name="Oval 1309"/>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311" name="Straight Connector 1310"/>
            <p:cNvCxnSpPr>
              <a:stCxn id="1310"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12" name="Straight Connector 1311"/>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13" name="Straight Connector 1312"/>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14" name="Straight Connector 1313"/>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15" name="Straight Connector 1314"/>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142" name="Group 1141"/>
          <p:cNvGrpSpPr/>
          <p:nvPr/>
        </p:nvGrpSpPr>
        <p:grpSpPr>
          <a:xfrm>
            <a:off x="2342236" y="4454269"/>
            <a:ext cx="283519" cy="806664"/>
            <a:chOff x="587474" y="2542186"/>
            <a:chExt cx="654084" cy="2152289"/>
          </a:xfrm>
          <a:solidFill>
            <a:schemeClr val="bg1"/>
          </a:solidFill>
        </p:grpSpPr>
        <p:sp>
          <p:nvSpPr>
            <p:cNvPr id="1304" name="Oval 1303"/>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305" name="Straight Connector 1304"/>
            <p:cNvCxnSpPr>
              <a:stCxn id="1304"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06" name="Straight Connector 1305"/>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07" name="Straight Connector 1306"/>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08" name="Straight Connector 1307"/>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09" name="Straight Connector 1308"/>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143" name="Group 1142"/>
          <p:cNvGrpSpPr/>
          <p:nvPr/>
        </p:nvGrpSpPr>
        <p:grpSpPr>
          <a:xfrm>
            <a:off x="1608769" y="4446948"/>
            <a:ext cx="283519" cy="806664"/>
            <a:chOff x="587474" y="2542186"/>
            <a:chExt cx="654084" cy="2152289"/>
          </a:xfrm>
          <a:solidFill>
            <a:schemeClr val="bg1"/>
          </a:solidFill>
        </p:grpSpPr>
        <p:sp>
          <p:nvSpPr>
            <p:cNvPr id="1298" name="Oval 1297"/>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99" name="Straight Connector 1298"/>
            <p:cNvCxnSpPr>
              <a:stCxn id="1298"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00" name="Straight Connector 1299"/>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01" name="Straight Connector 1300"/>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02" name="Straight Connector 1301"/>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03" name="Straight Connector 1302"/>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144" name="Group 1143"/>
          <p:cNvGrpSpPr/>
          <p:nvPr/>
        </p:nvGrpSpPr>
        <p:grpSpPr>
          <a:xfrm>
            <a:off x="1978984" y="4523789"/>
            <a:ext cx="283519" cy="806664"/>
            <a:chOff x="587474" y="2542186"/>
            <a:chExt cx="654084" cy="2152289"/>
          </a:xfrm>
          <a:solidFill>
            <a:schemeClr val="bg1"/>
          </a:solidFill>
        </p:grpSpPr>
        <p:sp>
          <p:nvSpPr>
            <p:cNvPr id="1292" name="Oval 129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93" name="Straight Connector 1292"/>
            <p:cNvCxnSpPr>
              <a:stCxn id="129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94" name="Straight Connector 129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95" name="Straight Connector 129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96" name="Straight Connector 129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97" name="Straight Connector 129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45" name="Group 1144"/>
          <p:cNvGrpSpPr/>
          <p:nvPr/>
        </p:nvGrpSpPr>
        <p:grpSpPr>
          <a:xfrm>
            <a:off x="2682021" y="4489158"/>
            <a:ext cx="283519" cy="806664"/>
            <a:chOff x="587474" y="2542186"/>
            <a:chExt cx="654084" cy="2152289"/>
          </a:xfrm>
          <a:solidFill>
            <a:schemeClr val="bg1"/>
          </a:solidFill>
        </p:grpSpPr>
        <p:sp>
          <p:nvSpPr>
            <p:cNvPr id="1286" name="Oval 1285"/>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87" name="Straight Connector 1286"/>
            <p:cNvCxnSpPr>
              <a:stCxn id="1286"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88" name="Straight Connector 1287"/>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89" name="Straight Connector 1288"/>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90" name="Straight Connector 1289"/>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91" name="Straight Connector 1290"/>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146" name="Group 1145"/>
          <p:cNvGrpSpPr/>
          <p:nvPr/>
        </p:nvGrpSpPr>
        <p:grpSpPr>
          <a:xfrm>
            <a:off x="2997934" y="4429891"/>
            <a:ext cx="283519" cy="806664"/>
            <a:chOff x="587474" y="2542186"/>
            <a:chExt cx="654084" cy="2152289"/>
          </a:xfrm>
          <a:solidFill>
            <a:schemeClr val="bg1"/>
          </a:solidFill>
        </p:grpSpPr>
        <p:sp>
          <p:nvSpPr>
            <p:cNvPr id="1280" name="Oval 127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81" name="Straight Connector 1280"/>
            <p:cNvCxnSpPr>
              <a:stCxn id="128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82" name="Straight Connector 128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83" name="Straight Connector 128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84" name="Straight Connector 128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85" name="Straight Connector 128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47" name="Group 1146"/>
          <p:cNvGrpSpPr/>
          <p:nvPr/>
        </p:nvGrpSpPr>
        <p:grpSpPr>
          <a:xfrm>
            <a:off x="3367192" y="4471649"/>
            <a:ext cx="283519" cy="806664"/>
            <a:chOff x="587474" y="2542186"/>
            <a:chExt cx="654084" cy="2152289"/>
          </a:xfrm>
          <a:solidFill>
            <a:schemeClr val="bg1"/>
          </a:solidFill>
        </p:grpSpPr>
        <p:sp>
          <p:nvSpPr>
            <p:cNvPr id="1274" name="Oval 1273"/>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75" name="Straight Connector 1274"/>
            <p:cNvCxnSpPr>
              <a:stCxn id="1274"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76" name="Straight Connector 1275"/>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77" name="Straight Connector 1276"/>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78" name="Straight Connector 1277"/>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79" name="Straight Connector 1278"/>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148" name="Group 1147"/>
          <p:cNvGrpSpPr/>
          <p:nvPr/>
        </p:nvGrpSpPr>
        <p:grpSpPr>
          <a:xfrm>
            <a:off x="874882" y="4503007"/>
            <a:ext cx="283519" cy="806664"/>
            <a:chOff x="587474" y="2542186"/>
            <a:chExt cx="654084" cy="2152289"/>
          </a:xfrm>
          <a:solidFill>
            <a:schemeClr val="bg1"/>
          </a:solidFill>
        </p:grpSpPr>
        <p:sp>
          <p:nvSpPr>
            <p:cNvPr id="1268" name="Oval 1267"/>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69" name="Straight Connector 1268"/>
            <p:cNvCxnSpPr>
              <a:stCxn id="1268"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70" name="Straight Connector 1269"/>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71" name="Straight Connector 1270"/>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72" name="Straight Connector 1271"/>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73" name="Straight Connector 1272"/>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149" name="Group 1148"/>
          <p:cNvGrpSpPr/>
          <p:nvPr/>
        </p:nvGrpSpPr>
        <p:grpSpPr>
          <a:xfrm>
            <a:off x="3729371" y="4450868"/>
            <a:ext cx="283519" cy="806664"/>
            <a:chOff x="587474" y="2542186"/>
            <a:chExt cx="654084" cy="2152289"/>
          </a:xfrm>
          <a:solidFill>
            <a:schemeClr val="bg1"/>
          </a:solidFill>
        </p:grpSpPr>
        <p:sp>
          <p:nvSpPr>
            <p:cNvPr id="1262" name="Oval 126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63" name="Straight Connector 1262"/>
            <p:cNvCxnSpPr>
              <a:stCxn id="126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64" name="Straight Connector 126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65" name="Straight Connector 126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66" name="Straight Connector 126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67" name="Straight Connector 126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50" name="Group 1149"/>
          <p:cNvGrpSpPr/>
          <p:nvPr/>
        </p:nvGrpSpPr>
        <p:grpSpPr>
          <a:xfrm>
            <a:off x="4051742" y="4503007"/>
            <a:ext cx="283519" cy="806664"/>
            <a:chOff x="587474" y="2542186"/>
            <a:chExt cx="654084" cy="2152289"/>
          </a:xfrm>
          <a:solidFill>
            <a:schemeClr val="bg1"/>
          </a:solidFill>
        </p:grpSpPr>
        <p:sp>
          <p:nvSpPr>
            <p:cNvPr id="1256" name="Oval 1255"/>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57" name="Straight Connector 1256"/>
            <p:cNvCxnSpPr>
              <a:stCxn id="1256"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58" name="Straight Connector 1257"/>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59" name="Straight Connector 1258"/>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60" name="Straight Connector 1259"/>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61" name="Straight Connector 1260"/>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151" name="Group 1150"/>
          <p:cNvGrpSpPr/>
          <p:nvPr/>
        </p:nvGrpSpPr>
        <p:grpSpPr>
          <a:xfrm>
            <a:off x="4763447" y="4420878"/>
            <a:ext cx="283519" cy="806664"/>
            <a:chOff x="587474" y="2542186"/>
            <a:chExt cx="654084" cy="2152289"/>
          </a:xfrm>
          <a:solidFill>
            <a:schemeClr val="bg1"/>
          </a:solidFill>
        </p:grpSpPr>
        <p:sp>
          <p:nvSpPr>
            <p:cNvPr id="1250" name="Oval 1249"/>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51" name="Straight Connector 1250"/>
            <p:cNvCxnSpPr>
              <a:stCxn id="1250"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52" name="Straight Connector 1251"/>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53" name="Straight Connector 1252"/>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54" name="Straight Connector 1253"/>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55" name="Straight Connector 1254"/>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152" name="Group 1151"/>
          <p:cNvGrpSpPr/>
          <p:nvPr/>
        </p:nvGrpSpPr>
        <p:grpSpPr>
          <a:xfrm>
            <a:off x="5891017" y="4454269"/>
            <a:ext cx="283519" cy="806664"/>
            <a:chOff x="587474" y="2542186"/>
            <a:chExt cx="654084" cy="2152289"/>
          </a:xfrm>
          <a:solidFill>
            <a:schemeClr val="bg1"/>
          </a:solidFill>
        </p:grpSpPr>
        <p:sp>
          <p:nvSpPr>
            <p:cNvPr id="1244" name="Oval 124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45" name="Straight Connector 1244"/>
            <p:cNvCxnSpPr>
              <a:stCxn id="124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6" name="Straight Connector 124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7" name="Straight Connector 124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8" name="Straight Connector 124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9" name="Straight Connector 124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53" name="Group 1152"/>
          <p:cNvGrpSpPr/>
          <p:nvPr/>
        </p:nvGrpSpPr>
        <p:grpSpPr>
          <a:xfrm>
            <a:off x="5157550" y="4446948"/>
            <a:ext cx="283519" cy="806664"/>
            <a:chOff x="587474" y="2542186"/>
            <a:chExt cx="654084" cy="2152289"/>
          </a:xfrm>
          <a:solidFill>
            <a:schemeClr val="bg1"/>
          </a:solidFill>
        </p:grpSpPr>
        <p:sp>
          <p:nvSpPr>
            <p:cNvPr id="1238" name="Oval 123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39" name="Straight Connector 1238"/>
            <p:cNvCxnSpPr>
              <a:stCxn id="123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0" name="Straight Connector 123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1" name="Straight Connector 124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2" name="Straight Connector 124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3" name="Straight Connector 124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54" name="Group 1153"/>
          <p:cNvGrpSpPr/>
          <p:nvPr/>
        </p:nvGrpSpPr>
        <p:grpSpPr>
          <a:xfrm>
            <a:off x="5527765" y="4523789"/>
            <a:ext cx="283519" cy="806664"/>
            <a:chOff x="587474" y="2542186"/>
            <a:chExt cx="654084" cy="2152289"/>
          </a:xfrm>
          <a:solidFill>
            <a:schemeClr val="bg1"/>
          </a:solidFill>
        </p:grpSpPr>
        <p:sp>
          <p:nvSpPr>
            <p:cNvPr id="1232" name="Oval 1231"/>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33" name="Straight Connector 1232"/>
            <p:cNvCxnSpPr>
              <a:stCxn id="1232"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34" name="Straight Connector 1233"/>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35" name="Straight Connector 1234"/>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36" name="Straight Connector 1235"/>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37" name="Straight Connector 1236"/>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155" name="Group 1154"/>
          <p:cNvGrpSpPr/>
          <p:nvPr/>
        </p:nvGrpSpPr>
        <p:grpSpPr>
          <a:xfrm>
            <a:off x="6230801" y="4511731"/>
            <a:ext cx="283519" cy="806664"/>
            <a:chOff x="587474" y="2542186"/>
            <a:chExt cx="654084" cy="2152289"/>
          </a:xfrm>
          <a:solidFill>
            <a:schemeClr val="bg1"/>
          </a:solidFill>
        </p:grpSpPr>
        <p:sp>
          <p:nvSpPr>
            <p:cNvPr id="1226" name="Oval 1225"/>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27" name="Straight Connector 1226"/>
            <p:cNvCxnSpPr>
              <a:stCxn id="1226"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28" name="Straight Connector 1227"/>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29" name="Straight Connector 1228"/>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30" name="Straight Connector 1229"/>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31" name="Straight Connector 1230"/>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156" name="Group 1155"/>
          <p:cNvGrpSpPr/>
          <p:nvPr/>
        </p:nvGrpSpPr>
        <p:grpSpPr>
          <a:xfrm>
            <a:off x="6546714" y="4429891"/>
            <a:ext cx="283519" cy="806664"/>
            <a:chOff x="587474" y="2542186"/>
            <a:chExt cx="654084" cy="2152289"/>
          </a:xfrm>
          <a:solidFill>
            <a:schemeClr val="bg1"/>
          </a:solidFill>
        </p:grpSpPr>
        <p:sp>
          <p:nvSpPr>
            <p:cNvPr id="1220" name="Oval 1219"/>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21" name="Straight Connector 1220"/>
            <p:cNvCxnSpPr>
              <a:stCxn id="1220"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22" name="Straight Connector 1221"/>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23" name="Straight Connector 1222"/>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24" name="Straight Connector 1223"/>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25" name="Straight Connector 1224"/>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157" name="Group 1156"/>
          <p:cNvGrpSpPr/>
          <p:nvPr/>
        </p:nvGrpSpPr>
        <p:grpSpPr>
          <a:xfrm>
            <a:off x="6915973" y="4516795"/>
            <a:ext cx="283519" cy="806664"/>
            <a:chOff x="587474" y="2542186"/>
            <a:chExt cx="654084" cy="2152289"/>
          </a:xfrm>
          <a:solidFill>
            <a:schemeClr val="bg1"/>
          </a:solidFill>
        </p:grpSpPr>
        <p:sp>
          <p:nvSpPr>
            <p:cNvPr id="1214" name="Oval 1213"/>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15" name="Straight Connector 1214"/>
            <p:cNvCxnSpPr>
              <a:stCxn id="1214"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16" name="Straight Connector 1215"/>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17" name="Straight Connector 1216"/>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18" name="Straight Connector 1217"/>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19" name="Straight Connector 1218"/>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158" name="Group 1157"/>
          <p:cNvGrpSpPr/>
          <p:nvPr/>
        </p:nvGrpSpPr>
        <p:grpSpPr>
          <a:xfrm>
            <a:off x="4423663" y="4503007"/>
            <a:ext cx="283519" cy="806664"/>
            <a:chOff x="587474" y="2542186"/>
            <a:chExt cx="654084" cy="2152289"/>
          </a:xfrm>
          <a:solidFill>
            <a:schemeClr val="bg1"/>
          </a:solidFill>
        </p:grpSpPr>
        <p:sp>
          <p:nvSpPr>
            <p:cNvPr id="1208" name="Oval 120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09" name="Straight Connector 1208"/>
            <p:cNvCxnSpPr>
              <a:stCxn id="120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10" name="Straight Connector 120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11" name="Straight Connector 121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12" name="Straight Connector 121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13" name="Straight Connector 121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59" name="Group 1158"/>
          <p:cNvGrpSpPr/>
          <p:nvPr/>
        </p:nvGrpSpPr>
        <p:grpSpPr>
          <a:xfrm>
            <a:off x="7278151" y="4450868"/>
            <a:ext cx="283519" cy="806664"/>
            <a:chOff x="587474" y="2542186"/>
            <a:chExt cx="654084" cy="2152289"/>
          </a:xfrm>
          <a:solidFill>
            <a:schemeClr val="bg1"/>
          </a:solidFill>
        </p:grpSpPr>
        <p:sp>
          <p:nvSpPr>
            <p:cNvPr id="1202" name="Oval 120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03" name="Straight Connector 1202"/>
            <p:cNvCxnSpPr>
              <a:stCxn id="120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04" name="Straight Connector 120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05" name="Straight Connector 120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06" name="Straight Connector 120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07" name="Straight Connector 120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60" name="Group 1159"/>
          <p:cNvGrpSpPr/>
          <p:nvPr/>
        </p:nvGrpSpPr>
        <p:grpSpPr>
          <a:xfrm>
            <a:off x="7600523" y="4503007"/>
            <a:ext cx="283519" cy="806664"/>
            <a:chOff x="587474" y="2542186"/>
            <a:chExt cx="654084" cy="2152289"/>
          </a:xfrm>
          <a:solidFill>
            <a:schemeClr val="bg1"/>
          </a:solidFill>
        </p:grpSpPr>
        <p:sp>
          <p:nvSpPr>
            <p:cNvPr id="1196" name="Oval 1195"/>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97" name="Straight Connector 1196"/>
            <p:cNvCxnSpPr>
              <a:stCxn id="1196"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98" name="Straight Connector 1197"/>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99" name="Straight Connector 1198"/>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00" name="Straight Connector 1199"/>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01" name="Straight Connector 1200"/>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161" name="Group 1160"/>
          <p:cNvGrpSpPr/>
          <p:nvPr/>
        </p:nvGrpSpPr>
        <p:grpSpPr>
          <a:xfrm>
            <a:off x="577463" y="4574163"/>
            <a:ext cx="283519" cy="806664"/>
            <a:chOff x="587474" y="2542186"/>
            <a:chExt cx="654084" cy="2152289"/>
          </a:xfrm>
          <a:solidFill>
            <a:schemeClr val="bg1"/>
          </a:solidFill>
        </p:grpSpPr>
        <p:sp>
          <p:nvSpPr>
            <p:cNvPr id="1190" name="Oval 118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91" name="Straight Connector 1190"/>
            <p:cNvCxnSpPr>
              <a:stCxn id="119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92" name="Straight Connector 119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93" name="Straight Connector 119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94" name="Straight Connector 119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95" name="Straight Connector 119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62" name="Group 1161"/>
          <p:cNvGrpSpPr/>
          <p:nvPr/>
        </p:nvGrpSpPr>
        <p:grpSpPr>
          <a:xfrm>
            <a:off x="7932052" y="4454269"/>
            <a:ext cx="283519" cy="806664"/>
            <a:chOff x="587474" y="2542186"/>
            <a:chExt cx="654084" cy="2152289"/>
          </a:xfrm>
          <a:solidFill>
            <a:schemeClr val="bg1"/>
          </a:solidFill>
        </p:grpSpPr>
        <p:sp>
          <p:nvSpPr>
            <p:cNvPr id="1184" name="Oval 118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85" name="Straight Connector 1184"/>
            <p:cNvCxnSpPr>
              <a:stCxn id="118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86" name="Straight Connector 118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87" name="Straight Connector 118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88" name="Straight Connector 118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89" name="Straight Connector 118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63" name="Group 1162"/>
          <p:cNvGrpSpPr/>
          <p:nvPr/>
        </p:nvGrpSpPr>
        <p:grpSpPr>
          <a:xfrm>
            <a:off x="8277197" y="4489158"/>
            <a:ext cx="283519" cy="806664"/>
            <a:chOff x="587474" y="2542186"/>
            <a:chExt cx="654084" cy="2152289"/>
          </a:xfrm>
          <a:solidFill>
            <a:schemeClr val="bg1"/>
          </a:solidFill>
        </p:grpSpPr>
        <p:sp>
          <p:nvSpPr>
            <p:cNvPr id="1178" name="Oval 1177"/>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79" name="Straight Connector 1178"/>
            <p:cNvCxnSpPr>
              <a:stCxn id="1178"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80" name="Straight Connector 1179"/>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81" name="Straight Connector 1180"/>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82" name="Straight Connector 1181"/>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83" name="Straight Connector 1182"/>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164" name="Group 1163"/>
          <p:cNvGrpSpPr/>
          <p:nvPr/>
        </p:nvGrpSpPr>
        <p:grpSpPr>
          <a:xfrm>
            <a:off x="235211" y="4527734"/>
            <a:ext cx="283519" cy="806664"/>
            <a:chOff x="587474" y="2542186"/>
            <a:chExt cx="654084" cy="2152289"/>
          </a:xfrm>
          <a:solidFill>
            <a:schemeClr val="bg1"/>
          </a:solidFill>
        </p:grpSpPr>
        <p:sp>
          <p:nvSpPr>
            <p:cNvPr id="1172" name="Oval 1171"/>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73" name="Straight Connector 1172"/>
            <p:cNvCxnSpPr>
              <a:stCxn id="1172"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74" name="Straight Connector 1173"/>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75" name="Straight Connector 1174"/>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76" name="Straight Connector 1175"/>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77" name="Straight Connector 1176"/>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165" name="Group 1164"/>
          <p:cNvGrpSpPr/>
          <p:nvPr/>
        </p:nvGrpSpPr>
        <p:grpSpPr>
          <a:xfrm>
            <a:off x="8579854" y="4420878"/>
            <a:ext cx="283519" cy="806664"/>
            <a:chOff x="587474" y="2542186"/>
            <a:chExt cx="654084" cy="2152289"/>
          </a:xfrm>
          <a:solidFill>
            <a:schemeClr val="bg1"/>
          </a:solidFill>
        </p:grpSpPr>
        <p:sp>
          <p:nvSpPr>
            <p:cNvPr id="1166" name="Oval 1165"/>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67" name="Straight Connector 1166"/>
            <p:cNvCxnSpPr>
              <a:stCxn id="1166"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68" name="Straight Connector 1167"/>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69" name="Straight Connector 1168"/>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70" name="Straight Connector 1169"/>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71" name="Straight Connector 1170"/>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29233086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3"/>
          <p:cNvSpPr txBox="1"/>
          <p:nvPr/>
        </p:nvSpPr>
        <p:spPr>
          <a:xfrm>
            <a:off x="80024" y="13236"/>
            <a:ext cx="9051276" cy="6247864"/>
          </a:xfrm>
          <a:prstGeom prst="rect">
            <a:avLst/>
          </a:prstGeom>
          <a:noFill/>
        </p:spPr>
        <p:txBody>
          <a:bodyPr wrap="none" rtlCol="0">
            <a:spAutoFit/>
          </a:bodyPr>
          <a:lstStyle/>
          <a:p>
            <a:r>
              <a:rPr lang="en-US" sz="40000" dirty="0" smtClean="0">
                <a:solidFill>
                  <a:srgbClr val="FF0000"/>
                </a:solidFill>
              </a:rPr>
              <a:t>25%</a:t>
            </a:r>
            <a:endParaRPr lang="en-US" sz="40000" dirty="0">
              <a:solidFill>
                <a:srgbClr val="FF0000"/>
              </a:solidFill>
            </a:endParaRPr>
          </a:p>
        </p:txBody>
      </p:sp>
    </p:spTree>
    <p:extLst>
      <p:ext uri="{BB962C8B-B14F-4D97-AF65-F5344CB8AC3E}">
        <p14:creationId xmlns:p14="http://schemas.microsoft.com/office/powerpoint/2010/main" val="217815879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pSp>
        <p:nvGrpSpPr>
          <p:cNvPr id="18" name="Group 17"/>
          <p:cNvGrpSpPr/>
          <p:nvPr/>
        </p:nvGrpSpPr>
        <p:grpSpPr>
          <a:xfrm>
            <a:off x="1161240" y="1481842"/>
            <a:ext cx="283519" cy="806664"/>
            <a:chOff x="587474" y="2542186"/>
            <a:chExt cx="654084" cy="2152289"/>
          </a:xfrm>
          <a:solidFill>
            <a:schemeClr val="bg1"/>
          </a:solidFill>
        </p:grpSpPr>
        <p:sp>
          <p:nvSpPr>
            <p:cNvPr id="4" name="Oval 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6" name="Straight Connector 5"/>
            <p:cNvCxnSpPr>
              <a:stCxn id="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9" name="Group 18"/>
          <p:cNvGrpSpPr/>
          <p:nvPr/>
        </p:nvGrpSpPr>
        <p:grpSpPr>
          <a:xfrm>
            <a:off x="2288810" y="1515233"/>
            <a:ext cx="283519" cy="806664"/>
            <a:chOff x="587474" y="2542186"/>
            <a:chExt cx="654084" cy="2152289"/>
          </a:xfrm>
          <a:solidFill>
            <a:schemeClr val="bg1"/>
          </a:solidFill>
        </p:grpSpPr>
        <p:sp>
          <p:nvSpPr>
            <p:cNvPr id="20" name="Oval 1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21" name="Straight Connector 20"/>
            <p:cNvCxnSpPr>
              <a:stCxn id="2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8" name="Group 77"/>
          <p:cNvGrpSpPr/>
          <p:nvPr/>
        </p:nvGrpSpPr>
        <p:grpSpPr>
          <a:xfrm>
            <a:off x="1555343" y="1507912"/>
            <a:ext cx="283519" cy="806664"/>
            <a:chOff x="587474" y="2542186"/>
            <a:chExt cx="654084" cy="2152289"/>
          </a:xfrm>
          <a:solidFill>
            <a:schemeClr val="bg1"/>
          </a:solidFill>
        </p:grpSpPr>
        <p:sp>
          <p:nvSpPr>
            <p:cNvPr id="79" name="Oval 78"/>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0" name="Straight Connector 79"/>
            <p:cNvCxnSpPr>
              <a:stCxn id="79"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85" name="Group 84"/>
          <p:cNvGrpSpPr/>
          <p:nvPr/>
        </p:nvGrpSpPr>
        <p:grpSpPr>
          <a:xfrm>
            <a:off x="1925558" y="1584753"/>
            <a:ext cx="283519" cy="806664"/>
            <a:chOff x="587474" y="2542186"/>
            <a:chExt cx="654084" cy="2152289"/>
          </a:xfrm>
          <a:solidFill>
            <a:schemeClr val="bg1"/>
          </a:solidFill>
        </p:grpSpPr>
        <p:sp>
          <p:nvSpPr>
            <p:cNvPr id="86" name="Oval 8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7" name="Straight Connector 86"/>
            <p:cNvCxnSpPr>
              <a:stCxn id="8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2" name="Group 91"/>
          <p:cNvGrpSpPr/>
          <p:nvPr/>
        </p:nvGrpSpPr>
        <p:grpSpPr>
          <a:xfrm>
            <a:off x="2628595" y="1550122"/>
            <a:ext cx="283519" cy="806664"/>
            <a:chOff x="587474" y="2542186"/>
            <a:chExt cx="654084" cy="2152289"/>
          </a:xfrm>
          <a:solidFill>
            <a:schemeClr val="bg1"/>
          </a:solidFill>
        </p:grpSpPr>
        <p:sp>
          <p:nvSpPr>
            <p:cNvPr id="93" name="Oval 92"/>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4" name="Straight Connector 93"/>
            <p:cNvCxnSpPr>
              <a:stCxn id="93"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89" name="Group 488"/>
          <p:cNvGrpSpPr/>
          <p:nvPr/>
        </p:nvGrpSpPr>
        <p:grpSpPr>
          <a:xfrm>
            <a:off x="2944508" y="1490855"/>
            <a:ext cx="283519" cy="806664"/>
            <a:chOff x="587474" y="2542186"/>
            <a:chExt cx="654084" cy="2152289"/>
          </a:xfrm>
          <a:solidFill>
            <a:schemeClr val="bg1"/>
          </a:solidFill>
        </p:grpSpPr>
        <p:sp>
          <p:nvSpPr>
            <p:cNvPr id="490" name="Oval 489"/>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491" name="Straight Connector 490"/>
            <p:cNvCxnSpPr>
              <a:stCxn id="490"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92" name="Straight Connector 491"/>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93" name="Straight Connector 492"/>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94" name="Straight Connector 493"/>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95" name="Straight Connector 494"/>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496" name="Group 495"/>
          <p:cNvGrpSpPr/>
          <p:nvPr/>
        </p:nvGrpSpPr>
        <p:grpSpPr>
          <a:xfrm>
            <a:off x="3313766" y="1532613"/>
            <a:ext cx="283519" cy="806664"/>
            <a:chOff x="587474" y="2542186"/>
            <a:chExt cx="654084" cy="2152289"/>
          </a:xfrm>
          <a:solidFill>
            <a:schemeClr val="bg1"/>
          </a:solidFill>
        </p:grpSpPr>
        <p:sp>
          <p:nvSpPr>
            <p:cNvPr id="497" name="Oval 496"/>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498" name="Straight Connector 497"/>
            <p:cNvCxnSpPr>
              <a:stCxn id="497"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9" name="Straight Connector 498"/>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0" name="Straight Connector 499"/>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1" name="Straight Connector 500"/>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2" name="Straight Connector 501"/>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03" name="Group 502"/>
          <p:cNvGrpSpPr/>
          <p:nvPr/>
        </p:nvGrpSpPr>
        <p:grpSpPr>
          <a:xfrm>
            <a:off x="821456" y="1563971"/>
            <a:ext cx="283519" cy="806664"/>
            <a:chOff x="587474" y="2542186"/>
            <a:chExt cx="654084" cy="2152289"/>
          </a:xfrm>
          <a:solidFill>
            <a:schemeClr val="bg1"/>
          </a:solidFill>
        </p:grpSpPr>
        <p:sp>
          <p:nvSpPr>
            <p:cNvPr id="504" name="Oval 50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05" name="Straight Connector 504"/>
            <p:cNvCxnSpPr>
              <a:stCxn id="50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6" name="Straight Connector 50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7" name="Straight Connector 50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8" name="Straight Connector 50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9" name="Straight Connector 50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17" name="Group 516"/>
          <p:cNvGrpSpPr/>
          <p:nvPr/>
        </p:nvGrpSpPr>
        <p:grpSpPr>
          <a:xfrm>
            <a:off x="3675945" y="1511832"/>
            <a:ext cx="283519" cy="806664"/>
            <a:chOff x="587474" y="2542186"/>
            <a:chExt cx="654084" cy="2152289"/>
          </a:xfrm>
          <a:solidFill>
            <a:schemeClr val="bg1"/>
          </a:solidFill>
        </p:grpSpPr>
        <p:sp>
          <p:nvSpPr>
            <p:cNvPr id="518" name="Oval 51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19" name="Straight Connector 518"/>
            <p:cNvCxnSpPr>
              <a:stCxn id="51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0" name="Straight Connector 51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1" name="Straight Connector 52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2" name="Straight Connector 52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3" name="Straight Connector 52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31" name="Group 530"/>
          <p:cNvGrpSpPr/>
          <p:nvPr/>
        </p:nvGrpSpPr>
        <p:grpSpPr>
          <a:xfrm>
            <a:off x="3998316" y="1563971"/>
            <a:ext cx="283519" cy="806664"/>
            <a:chOff x="587474" y="2542186"/>
            <a:chExt cx="654084" cy="2152289"/>
          </a:xfrm>
          <a:solidFill>
            <a:schemeClr val="bg1"/>
          </a:solidFill>
        </p:grpSpPr>
        <p:sp>
          <p:nvSpPr>
            <p:cNvPr id="532" name="Oval 531"/>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33" name="Straight Connector 532"/>
            <p:cNvCxnSpPr>
              <a:stCxn id="532"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34" name="Straight Connector 533"/>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35" name="Straight Connector 534"/>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36" name="Straight Connector 535"/>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37" name="Straight Connector 536"/>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540" name="Group 539"/>
          <p:cNvGrpSpPr/>
          <p:nvPr/>
        </p:nvGrpSpPr>
        <p:grpSpPr>
          <a:xfrm>
            <a:off x="4710021" y="1481842"/>
            <a:ext cx="283519" cy="806664"/>
            <a:chOff x="587474" y="2542186"/>
            <a:chExt cx="654084" cy="2152289"/>
          </a:xfrm>
          <a:solidFill>
            <a:schemeClr val="bg1"/>
          </a:solidFill>
        </p:grpSpPr>
        <p:sp>
          <p:nvSpPr>
            <p:cNvPr id="604" name="Oval 60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605" name="Straight Connector 604"/>
            <p:cNvCxnSpPr>
              <a:stCxn id="60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6" name="Straight Connector 60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7" name="Straight Connector 60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8" name="Straight Connector 60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9" name="Straight Connector 60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1" name="Group 540"/>
          <p:cNvGrpSpPr/>
          <p:nvPr/>
        </p:nvGrpSpPr>
        <p:grpSpPr>
          <a:xfrm>
            <a:off x="5837591" y="1515233"/>
            <a:ext cx="283519" cy="806664"/>
            <a:chOff x="587474" y="2542186"/>
            <a:chExt cx="654084" cy="2152289"/>
          </a:xfrm>
          <a:solidFill>
            <a:schemeClr val="bg1"/>
          </a:solidFill>
        </p:grpSpPr>
        <p:sp>
          <p:nvSpPr>
            <p:cNvPr id="598" name="Oval 59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99" name="Straight Connector 598"/>
            <p:cNvCxnSpPr>
              <a:stCxn id="59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0" name="Straight Connector 59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1" name="Straight Connector 60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2" name="Straight Connector 60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3" name="Straight Connector 60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2" name="Group 541"/>
          <p:cNvGrpSpPr/>
          <p:nvPr/>
        </p:nvGrpSpPr>
        <p:grpSpPr>
          <a:xfrm>
            <a:off x="5104124" y="1507912"/>
            <a:ext cx="283519" cy="806664"/>
            <a:chOff x="587474" y="2542186"/>
            <a:chExt cx="654084" cy="2152289"/>
          </a:xfrm>
          <a:solidFill>
            <a:schemeClr val="bg1"/>
          </a:solidFill>
        </p:grpSpPr>
        <p:sp>
          <p:nvSpPr>
            <p:cNvPr id="592" name="Oval 591"/>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93" name="Straight Connector 592"/>
            <p:cNvCxnSpPr>
              <a:stCxn id="592"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94" name="Straight Connector 593"/>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95" name="Straight Connector 594"/>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96" name="Straight Connector 595"/>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97" name="Straight Connector 596"/>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543" name="Group 542"/>
          <p:cNvGrpSpPr/>
          <p:nvPr/>
        </p:nvGrpSpPr>
        <p:grpSpPr>
          <a:xfrm>
            <a:off x="5474339" y="1584753"/>
            <a:ext cx="283519" cy="806664"/>
            <a:chOff x="587474" y="2542186"/>
            <a:chExt cx="654084" cy="2152289"/>
          </a:xfrm>
          <a:solidFill>
            <a:schemeClr val="bg1"/>
          </a:solidFill>
        </p:grpSpPr>
        <p:sp>
          <p:nvSpPr>
            <p:cNvPr id="586" name="Oval 58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87" name="Straight Connector 586"/>
            <p:cNvCxnSpPr>
              <a:stCxn id="58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8" name="Straight Connector 58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9" name="Straight Connector 58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0" name="Straight Connector 58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1" name="Straight Connector 59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4" name="Group 543"/>
          <p:cNvGrpSpPr/>
          <p:nvPr/>
        </p:nvGrpSpPr>
        <p:grpSpPr>
          <a:xfrm>
            <a:off x="6177375" y="1572695"/>
            <a:ext cx="283519" cy="806664"/>
            <a:chOff x="587474" y="2542186"/>
            <a:chExt cx="654084" cy="2152289"/>
          </a:xfrm>
          <a:solidFill>
            <a:schemeClr val="bg1"/>
          </a:solidFill>
        </p:grpSpPr>
        <p:sp>
          <p:nvSpPr>
            <p:cNvPr id="580" name="Oval 57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81" name="Straight Connector 580"/>
            <p:cNvCxnSpPr>
              <a:stCxn id="58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2" name="Straight Connector 58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3" name="Straight Connector 58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4" name="Straight Connector 58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5" name="Straight Connector 58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5" name="Group 544"/>
          <p:cNvGrpSpPr/>
          <p:nvPr/>
        </p:nvGrpSpPr>
        <p:grpSpPr>
          <a:xfrm>
            <a:off x="6493288" y="1490855"/>
            <a:ext cx="283519" cy="806664"/>
            <a:chOff x="587474" y="2542186"/>
            <a:chExt cx="654084" cy="2152289"/>
          </a:xfrm>
          <a:solidFill>
            <a:schemeClr val="bg1"/>
          </a:solidFill>
        </p:grpSpPr>
        <p:sp>
          <p:nvSpPr>
            <p:cNvPr id="574" name="Oval 57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75" name="Straight Connector 574"/>
            <p:cNvCxnSpPr>
              <a:stCxn id="57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6" name="Straight Connector 57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7" name="Straight Connector 57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8" name="Straight Connector 57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9" name="Straight Connector 57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6" name="Group 545"/>
          <p:cNvGrpSpPr/>
          <p:nvPr/>
        </p:nvGrpSpPr>
        <p:grpSpPr>
          <a:xfrm>
            <a:off x="6862547" y="1577759"/>
            <a:ext cx="283519" cy="806664"/>
            <a:chOff x="587474" y="2542186"/>
            <a:chExt cx="654084" cy="2152289"/>
          </a:xfrm>
          <a:solidFill>
            <a:schemeClr val="bg1"/>
          </a:solidFill>
        </p:grpSpPr>
        <p:sp>
          <p:nvSpPr>
            <p:cNvPr id="568" name="Oval 567"/>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69" name="Straight Connector 568"/>
            <p:cNvCxnSpPr>
              <a:stCxn id="568"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70" name="Straight Connector 569"/>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71" name="Straight Connector 570"/>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72" name="Straight Connector 571"/>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73" name="Straight Connector 572"/>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547" name="Group 546"/>
          <p:cNvGrpSpPr/>
          <p:nvPr/>
        </p:nvGrpSpPr>
        <p:grpSpPr>
          <a:xfrm>
            <a:off x="4370237" y="1563971"/>
            <a:ext cx="283519" cy="806664"/>
            <a:chOff x="587474" y="2542186"/>
            <a:chExt cx="654084" cy="2152289"/>
          </a:xfrm>
          <a:solidFill>
            <a:schemeClr val="bg1"/>
          </a:solidFill>
        </p:grpSpPr>
        <p:sp>
          <p:nvSpPr>
            <p:cNvPr id="562" name="Oval 56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63" name="Straight Connector 562"/>
            <p:cNvCxnSpPr>
              <a:stCxn id="56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4" name="Straight Connector 56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5" name="Straight Connector 56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6" name="Straight Connector 56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7" name="Straight Connector 56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8" name="Group 547"/>
          <p:cNvGrpSpPr/>
          <p:nvPr/>
        </p:nvGrpSpPr>
        <p:grpSpPr>
          <a:xfrm>
            <a:off x="7224725" y="1511832"/>
            <a:ext cx="283519" cy="806664"/>
            <a:chOff x="587474" y="2542186"/>
            <a:chExt cx="654084" cy="2152289"/>
          </a:xfrm>
          <a:solidFill>
            <a:schemeClr val="bg1"/>
          </a:solidFill>
        </p:grpSpPr>
        <p:sp>
          <p:nvSpPr>
            <p:cNvPr id="556" name="Oval 555"/>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57" name="Straight Connector 556"/>
            <p:cNvCxnSpPr>
              <a:stCxn id="556"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58" name="Straight Connector 557"/>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59" name="Straight Connector 558"/>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60" name="Straight Connector 559"/>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61" name="Straight Connector 560"/>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549" name="Group 548"/>
          <p:cNvGrpSpPr/>
          <p:nvPr/>
        </p:nvGrpSpPr>
        <p:grpSpPr>
          <a:xfrm>
            <a:off x="7547097" y="1563971"/>
            <a:ext cx="283519" cy="806664"/>
            <a:chOff x="587474" y="2542186"/>
            <a:chExt cx="654084" cy="2152289"/>
          </a:xfrm>
          <a:solidFill>
            <a:schemeClr val="bg1"/>
          </a:solidFill>
        </p:grpSpPr>
        <p:sp>
          <p:nvSpPr>
            <p:cNvPr id="550" name="Oval 54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51" name="Straight Connector 550"/>
            <p:cNvCxnSpPr>
              <a:stCxn id="55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2" name="Straight Connector 55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3" name="Straight Connector 55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4" name="Straight Connector 55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5" name="Straight Connector 55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52" name="Group 751"/>
          <p:cNvGrpSpPr/>
          <p:nvPr/>
        </p:nvGrpSpPr>
        <p:grpSpPr>
          <a:xfrm>
            <a:off x="524037" y="1635127"/>
            <a:ext cx="283519" cy="806664"/>
            <a:chOff x="587474" y="2542186"/>
            <a:chExt cx="654084" cy="2152289"/>
          </a:xfrm>
          <a:solidFill>
            <a:schemeClr val="bg1"/>
          </a:solidFill>
        </p:grpSpPr>
        <p:sp>
          <p:nvSpPr>
            <p:cNvPr id="753" name="Oval 752"/>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754" name="Straight Connector 753"/>
            <p:cNvCxnSpPr>
              <a:stCxn id="753"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5" name="Straight Connector 754"/>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6" name="Straight Connector 755"/>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7" name="Straight Connector 756"/>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8" name="Straight Connector 757"/>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59" name="Group 758"/>
          <p:cNvGrpSpPr/>
          <p:nvPr/>
        </p:nvGrpSpPr>
        <p:grpSpPr>
          <a:xfrm>
            <a:off x="7878626" y="1515233"/>
            <a:ext cx="283519" cy="806664"/>
            <a:chOff x="587474" y="2542186"/>
            <a:chExt cx="654084" cy="2152289"/>
          </a:xfrm>
          <a:solidFill>
            <a:schemeClr val="bg1"/>
          </a:solidFill>
        </p:grpSpPr>
        <p:sp>
          <p:nvSpPr>
            <p:cNvPr id="760" name="Oval 75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761" name="Straight Connector 760"/>
            <p:cNvCxnSpPr>
              <a:stCxn id="76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2" name="Straight Connector 76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3" name="Straight Connector 76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4" name="Straight Connector 76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5" name="Straight Connector 76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66" name="Group 765"/>
          <p:cNvGrpSpPr/>
          <p:nvPr/>
        </p:nvGrpSpPr>
        <p:grpSpPr>
          <a:xfrm>
            <a:off x="8223771" y="1550122"/>
            <a:ext cx="283519" cy="806664"/>
            <a:chOff x="587474" y="2542186"/>
            <a:chExt cx="654084" cy="2152289"/>
          </a:xfrm>
          <a:solidFill>
            <a:schemeClr val="bg1"/>
          </a:solidFill>
        </p:grpSpPr>
        <p:sp>
          <p:nvSpPr>
            <p:cNvPr id="767" name="Oval 766"/>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768" name="Straight Connector 767"/>
            <p:cNvCxnSpPr>
              <a:stCxn id="767"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9" name="Straight Connector 768"/>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0" name="Straight Connector 769"/>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1" name="Straight Connector 770"/>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2" name="Straight Connector 771"/>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73" name="Group 772"/>
          <p:cNvGrpSpPr/>
          <p:nvPr/>
        </p:nvGrpSpPr>
        <p:grpSpPr>
          <a:xfrm>
            <a:off x="181785" y="1588698"/>
            <a:ext cx="283519" cy="806664"/>
            <a:chOff x="587474" y="2542186"/>
            <a:chExt cx="654084" cy="2152289"/>
          </a:xfrm>
          <a:solidFill>
            <a:schemeClr val="bg1"/>
          </a:solidFill>
        </p:grpSpPr>
        <p:sp>
          <p:nvSpPr>
            <p:cNvPr id="774" name="Oval 773"/>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775" name="Straight Connector 774"/>
            <p:cNvCxnSpPr>
              <a:stCxn id="774"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76" name="Straight Connector 775"/>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77" name="Straight Connector 776"/>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78" name="Straight Connector 777"/>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79" name="Straight Connector 778"/>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780" name="Group 779"/>
          <p:cNvGrpSpPr/>
          <p:nvPr/>
        </p:nvGrpSpPr>
        <p:grpSpPr>
          <a:xfrm>
            <a:off x="8526428" y="1481842"/>
            <a:ext cx="283519" cy="806664"/>
            <a:chOff x="587474" y="2542186"/>
            <a:chExt cx="654084" cy="2152289"/>
          </a:xfrm>
          <a:solidFill>
            <a:schemeClr val="bg1"/>
          </a:solidFill>
        </p:grpSpPr>
        <p:sp>
          <p:nvSpPr>
            <p:cNvPr id="781" name="Oval 780"/>
            <p:cNvSpPr/>
            <p:nvPr/>
          </p:nvSpPr>
          <p:spPr>
            <a:xfrm>
              <a:off x="587474" y="2542186"/>
              <a:ext cx="539917" cy="525632"/>
            </a:xfrm>
            <a:prstGeom prst="ellipse">
              <a:avLst/>
            </a:prstGeom>
            <a:grpFill/>
            <a:ln w="571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782" name="Straight Connector 781"/>
            <p:cNvCxnSpPr>
              <a:stCxn id="781" idx="4"/>
            </p:cNvCxnSpPr>
            <p:nvPr/>
          </p:nvCxnSpPr>
          <p:spPr>
            <a:xfrm>
              <a:off x="857433" y="3067818"/>
              <a:ext cx="0" cy="870404"/>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83" name="Straight Connector 782"/>
            <p:cNvCxnSpPr/>
            <p:nvPr/>
          </p:nvCxnSpPr>
          <p:spPr>
            <a:xfrm flipV="1">
              <a:off x="587474" y="3938222"/>
              <a:ext cx="269959"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84" name="Straight Connector 783"/>
            <p:cNvCxnSpPr/>
            <p:nvPr/>
          </p:nvCxnSpPr>
          <p:spPr>
            <a:xfrm>
              <a:off x="870517" y="3938222"/>
              <a:ext cx="371041"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85" name="Straight Connector 784"/>
            <p:cNvCxnSpPr/>
            <p:nvPr/>
          </p:nvCxnSpPr>
          <p:spPr>
            <a:xfrm flipV="1">
              <a:off x="587474" y="3181969"/>
              <a:ext cx="269959"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86" name="Straight Connector 785"/>
            <p:cNvCxnSpPr/>
            <p:nvPr/>
          </p:nvCxnSpPr>
          <p:spPr>
            <a:xfrm>
              <a:off x="870517" y="3181969"/>
              <a:ext cx="371041"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789" name="Group 788"/>
          <p:cNvGrpSpPr/>
          <p:nvPr/>
        </p:nvGrpSpPr>
        <p:grpSpPr>
          <a:xfrm>
            <a:off x="1264153" y="2395362"/>
            <a:ext cx="283519" cy="806664"/>
            <a:chOff x="587474" y="2542186"/>
            <a:chExt cx="654084" cy="2152289"/>
          </a:xfrm>
          <a:solidFill>
            <a:schemeClr val="bg1"/>
          </a:solidFill>
        </p:grpSpPr>
        <p:sp>
          <p:nvSpPr>
            <p:cNvPr id="958" name="Oval 957"/>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59" name="Straight Connector 958"/>
            <p:cNvCxnSpPr>
              <a:stCxn id="958"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60" name="Straight Connector 959"/>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61" name="Straight Connector 960"/>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62" name="Straight Connector 961"/>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63" name="Straight Connector 962"/>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790" name="Group 789"/>
          <p:cNvGrpSpPr/>
          <p:nvPr/>
        </p:nvGrpSpPr>
        <p:grpSpPr>
          <a:xfrm>
            <a:off x="2391723" y="2428753"/>
            <a:ext cx="283519" cy="806664"/>
            <a:chOff x="587474" y="2542186"/>
            <a:chExt cx="654084" cy="2152289"/>
          </a:xfrm>
          <a:solidFill>
            <a:schemeClr val="bg1"/>
          </a:solidFill>
        </p:grpSpPr>
        <p:sp>
          <p:nvSpPr>
            <p:cNvPr id="952" name="Oval 951"/>
            <p:cNvSpPr/>
            <p:nvPr/>
          </p:nvSpPr>
          <p:spPr>
            <a:xfrm>
              <a:off x="587474" y="2542186"/>
              <a:ext cx="539917" cy="525632"/>
            </a:xfrm>
            <a:prstGeom prst="ellipse">
              <a:avLst/>
            </a:prstGeom>
            <a:grpFill/>
            <a:ln w="571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53" name="Straight Connector 952"/>
            <p:cNvCxnSpPr>
              <a:stCxn id="952" idx="4"/>
            </p:cNvCxnSpPr>
            <p:nvPr/>
          </p:nvCxnSpPr>
          <p:spPr>
            <a:xfrm>
              <a:off x="857433" y="3067818"/>
              <a:ext cx="0" cy="870404"/>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54" name="Straight Connector 953"/>
            <p:cNvCxnSpPr/>
            <p:nvPr/>
          </p:nvCxnSpPr>
          <p:spPr>
            <a:xfrm flipV="1">
              <a:off x="587474" y="3938222"/>
              <a:ext cx="269959"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55" name="Straight Connector 954"/>
            <p:cNvCxnSpPr/>
            <p:nvPr/>
          </p:nvCxnSpPr>
          <p:spPr>
            <a:xfrm>
              <a:off x="870517" y="3938222"/>
              <a:ext cx="371041"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56" name="Straight Connector 955"/>
            <p:cNvCxnSpPr/>
            <p:nvPr/>
          </p:nvCxnSpPr>
          <p:spPr>
            <a:xfrm flipV="1">
              <a:off x="587474" y="3181969"/>
              <a:ext cx="269959"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57" name="Straight Connector 956"/>
            <p:cNvCxnSpPr/>
            <p:nvPr/>
          </p:nvCxnSpPr>
          <p:spPr>
            <a:xfrm>
              <a:off x="870517" y="3181969"/>
              <a:ext cx="371041" cy="756253"/>
            </a:xfrm>
            <a:prstGeom prst="line">
              <a:avLst/>
            </a:prstGeom>
            <a:grpFill/>
            <a:ln w="571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791" name="Group 790"/>
          <p:cNvGrpSpPr/>
          <p:nvPr/>
        </p:nvGrpSpPr>
        <p:grpSpPr>
          <a:xfrm>
            <a:off x="1658256" y="2421432"/>
            <a:ext cx="283519" cy="806664"/>
            <a:chOff x="587474" y="2542186"/>
            <a:chExt cx="654084" cy="2152289"/>
          </a:xfrm>
          <a:solidFill>
            <a:schemeClr val="bg1"/>
          </a:solidFill>
        </p:grpSpPr>
        <p:sp>
          <p:nvSpPr>
            <p:cNvPr id="946" name="Oval 94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47" name="Straight Connector 946"/>
            <p:cNvCxnSpPr>
              <a:stCxn id="94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48" name="Straight Connector 94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49" name="Straight Connector 94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50" name="Straight Connector 94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51" name="Straight Connector 95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92" name="Group 791"/>
          <p:cNvGrpSpPr/>
          <p:nvPr/>
        </p:nvGrpSpPr>
        <p:grpSpPr>
          <a:xfrm>
            <a:off x="2028471" y="2498273"/>
            <a:ext cx="283519" cy="806664"/>
            <a:chOff x="587474" y="2542186"/>
            <a:chExt cx="654084" cy="2152289"/>
          </a:xfrm>
          <a:solidFill>
            <a:schemeClr val="bg1"/>
          </a:solidFill>
        </p:grpSpPr>
        <p:sp>
          <p:nvSpPr>
            <p:cNvPr id="940" name="Oval 93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41" name="Straight Connector 940"/>
            <p:cNvCxnSpPr>
              <a:stCxn id="94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42" name="Straight Connector 94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43" name="Straight Connector 94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44" name="Straight Connector 94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45" name="Straight Connector 94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93" name="Group 792"/>
          <p:cNvGrpSpPr/>
          <p:nvPr/>
        </p:nvGrpSpPr>
        <p:grpSpPr>
          <a:xfrm>
            <a:off x="2731508" y="2463642"/>
            <a:ext cx="283519" cy="806664"/>
            <a:chOff x="587474" y="2542186"/>
            <a:chExt cx="654084" cy="2152289"/>
          </a:xfrm>
          <a:solidFill>
            <a:schemeClr val="bg1"/>
          </a:solidFill>
        </p:grpSpPr>
        <p:sp>
          <p:nvSpPr>
            <p:cNvPr id="934" name="Oval 93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35" name="Straight Connector 934"/>
            <p:cNvCxnSpPr>
              <a:stCxn id="93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6" name="Straight Connector 93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7" name="Straight Connector 93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8" name="Straight Connector 93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9" name="Straight Connector 93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94" name="Group 793"/>
          <p:cNvGrpSpPr/>
          <p:nvPr/>
        </p:nvGrpSpPr>
        <p:grpSpPr>
          <a:xfrm>
            <a:off x="3047421" y="2404375"/>
            <a:ext cx="283519" cy="806664"/>
            <a:chOff x="587474" y="2542186"/>
            <a:chExt cx="654084" cy="2152289"/>
          </a:xfrm>
          <a:solidFill>
            <a:schemeClr val="bg1"/>
          </a:solidFill>
        </p:grpSpPr>
        <p:sp>
          <p:nvSpPr>
            <p:cNvPr id="928" name="Oval 92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29" name="Straight Connector 928"/>
            <p:cNvCxnSpPr>
              <a:stCxn id="92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0" name="Straight Connector 92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1" name="Straight Connector 93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2" name="Straight Connector 93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3" name="Straight Connector 93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95" name="Group 794"/>
          <p:cNvGrpSpPr/>
          <p:nvPr/>
        </p:nvGrpSpPr>
        <p:grpSpPr>
          <a:xfrm>
            <a:off x="3416679" y="2446133"/>
            <a:ext cx="283519" cy="806664"/>
            <a:chOff x="587474" y="2542186"/>
            <a:chExt cx="654084" cy="2152289"/>
          </a:xfrm>
          <a:solidFill>
            <a:schemeClr val="bg1"/>
          </a:solidFill>
        </p:grpSpPr>
        <p:sp>
          <p:nvSpPr>
            <p:cNvPr id="922" name="Oval 92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23" name="Straight Connector 922"/>
            <p:cNvCxnSpPr>
              <a:stCxn id="92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24" name="Straight Connector 92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25" name="Straight Connector 92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26" name="Straight Connector 92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27" name="Straight Connector 92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96" name="Group 795"/>
          <p:cNvGrpSpPr/>
          <p:nvPr/>
        </p:nvGrpSpPr>
        <p:grpSpPr>
          <a:xfrm>
            <a:off x="924369" y="2477491"/>
            <a:ext cx="283519" cy="806664"/>
            <a:chOff x="587474" y="2542186"/>
            <a:chExt cx="654084" cy="2152289"/>
          </a:xfrm>
          <a:solidFill>
            <a:schemeClr val="bg1"/>
          </a:solidFill>
        </p:grpSpPr>
        <p:sp>
          <p:nvSpPr>
            <p:cNvPr id="916" name="Oval 91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17" name="Straight Connector 916"/>
            <p:cNvCxnSpPr>
              <a:stCxn id="91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8" name="Straight Connector 91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9" name="Straight Connector 91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20" name="Straight Connector 91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21" name="Straight Connector 92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97" name="Group 796"/>
          <p:cNvGrpSpPr/>
          <p:nvPr/>
        </p:nvGrpSpPr>
        <p:grpSpPr>
          <a:xfrm>
            <a:off x="3778858" y="2425352"/>
            <a:ext cx="283519" cy="806664"/>
            <a:chOff x="587474" y="2542186"/>
            <a:chExt cx="654084" cy="2152289"/>
          </a:xfrm>
          <a:solidFill>
            <a:schemeClr val="bg1"/>
          </a:solidFill>
        </p:grpSpPr>
        <p:sp>
          <p:nvSpPr>
            <p:cNvPr id="910" name="Oval 90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11" name="Straight Connector 910"/>
            <p:cNvCxnSpPr>
              <a:stCxn id="91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2" name="Straight Connector 91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3" name="Straight Connector 91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4" name="Straight Connector 91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5" name="Straight Connector 91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98" name="Group 797"/>
          <p:cNvGrpSpPr/>
          <p:nvPr/>
        </p:nvGrpSpPr>
        <p:grpSpPr>
          <a:xfrm>
            <a:off x="4101229" y="2477491"/>
            <a:ext cx="283519" cy="806664"/>
            <a:chOff x="587474" y="2542186"/>
            <a:chExt cx="654084" cy="2152289"/>
          </a:xfrm>
          <a:solidFill>
            <a:schemeClr val="bg1"/>
          </a:solidFill>
        </p:grpSpPr>
        <p:sp>
          <p:nvSpPr>
            <p:cNvPr id="904" name="Oval 903"/>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05" name="Straight Connector 904"/>
            <p:cNvCxnSpPr>
              <a:stCxn id="904"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06" name="Straight Connector 905"/>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07" name="Straight Connector 906"/>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08" name="Straight Connector 907"/>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09" name="Straight Connector 908"/>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799" name="Group 798"/>
          <p:cNvGrpSpPr/>
          <p:nvPr/>
        </p:nvGrpSpPr>
        <p:grpSpPr>
          <a:xfrm>
            <a:off x="4812934" y="2395362"/>
            <a:ext cx="283519" cy="806664"/>
            <a:chOff x="587474" y="2542186"/>
            <a:chExt cx="654084" cy="2152289"/>
          </a:xfrm>
          <a:solidFill>
            <a:schemeClr val="bg1"/>
          </a:solidFill>
        </p:grpSpPr>
        <p:sp>
          <p:nvSpPr>
            <p:cNvPr id="898" name="Oval 89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99" name="Straight Connector 898"/>
            <p:cNvCxnSpPr>
              <a:stCxn id="89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0" name="Straight Connector 89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1" name="Straight Connector 90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2" name="Straight Connector 90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3" name="Straight Connector 90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0" name="Group 799"/>
          <p:cNvGrpSpPr/>
          <p:nvPr/>
        </p:nvGrpSpPr>
        <p:grpSpPr>
          <a:xfrm>
            <a:off x="5940504" y="2428753"/>
            <a:ext cx="283519" cy="806664"/>
            <a:chOff x="587474" y="2542186"/>
            <a:chExt cx="654084" cy="2152289"/>
          </a:xfrm>
          <a:solidFill>
            <a:schemeClr val="bg1"/>
          </a:solidFill>
        </p:grpSpPr>
        <p:sp>
          <p:nvSpPr>
            <p:cNvPr id="892" name="Oval 891"/>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93" name="Straight Connector 892"/>
            <p:cNvCxnSpPr>
              <a:stCxn id="892"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94" name="Straight Connector 893"/>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95" name="Straight Connector 894"/>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96" name="Straight Connector 895"/>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97" name="Straight Connector 896"/>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801" name="Group 800"/>
          <p:cNvGrpSpPr/>
          <p:nvPr/>
        </p:nvGrpSpPr>
        <p:grpSpPr>
          <a:xfrm>
            <a:off x="5207037" y="2421432"/>
            <a:ext cx="283519" cy="806664"/>
            <a:chOff x="587474" y="2542186"/>
            <a:chExt cx="654084" cy="2152289"/>
          </a:xfrm>
          <a:solidFill>
            <a:schemeClr val="bg1"/>
          </a:solidFill>
        </p:grpSpPr>
        <p:sp>
          <p:nvSpPr>
            <p:cNvPr id="886" name="Oval 88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87" name="Straight Connector 886"/>
            <p:cNvCxnSpPr>
              <a:stCxn id="88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8" name="Straight Connector 88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9" name="Straight Connector 88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90" name="Straight Connector 88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91" name="Straight Connector 89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2" name="Group 801"/>
          <p:cNvGrpSpPr/>
          <p:nvPr/>
        </p:nvGrpSpPr>
        <p:grpSpPr>
          <a:xfrm>
            <a:off x="5577252" y="2498273"/>
            <a:ext cx="283519" cy="806664"/>
            <a:chOff x="587474" y="2542186"/>
            <a:chExt cx="654084" cy="2152289"/>
          </a:xfrm>
          <a:solidFill>
            <a:schemeClr val="bg1"/>
          </a:solidFill>
        </p:grpSpPr>
        <p:sp>
          <p:nvSpPr>
            <p:cNvPr id="880" name="Oval 87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81" name="Straight Connector 880"/>
            <p:cNvCxnSpPr>
              <a:stCxn id="88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2" name="Straight Connector 88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3" name="Straight Connector 88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4" name="Straight Connector 88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5" name="Straight Connector 88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3" name="Group 802"/>
          <p:cNvGrpSpPr/>
          <p:nvPr/>
        </p:nvGrpSpPr>
        <p:grpSpPr>
          <a:xfrm>
            <a:off x="6280288" y="2486215"/>
            <a:ext cx="283519" cy="806664"/>
            <a:chOff x="587474" y="2542186"/>
            <a:chExt cx="654084" cy="2152289"/>
          </a:xfrm>
          <a:solidFill>
            <a:schemeClr val="bg1"/>
          </a:solidFill>
        </p:grpSpPr>
        <p:sp>
          <p:nvSpPr>
            <p:cNvPr id="874" name="Oval 87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75" name="Straight Connector 874"/>
            <p:cNvCxnSpPr>
              <a:stCxn id="87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6" name="Straight Connector 87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7" name="Straight Connector 87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8" name="Straight Connector 87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9" name="Straight Connector 87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4" name="Group 803"/>
          <p:cNvGrpSpPr/>
          <p:nvPr/>
        </p:nvGrpSpPr>
        <p:grpSpPr>
          <a:xfrm>
            <a:off x="6596201" y="2404375"/>
            <a:ext cx="283519" cy="806664"/>
            <a:chOff x="587474" y="2542186"/>
            <a:chExt cx="654084" cy="2152289"/>
          </a:xfrm>
          <a:solidFill>
            <a:schemeClr val="bg1"/>
          </a:solidFill>
        </p:grpSpPr>
        <p:sp>
          <p:nvSpPr>
            <p:cNvPr id="868" name="Oval 86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69" name="Straight Connector 868"/>
            <p:cNvCxnSpPr>
              <a:stCxn id="86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0" name="Straight Connector 86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1" name="Straight Connector 87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2" name="Straight Connector 87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3" name="Straight Connector 87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5" name="Group 804"/>
          <p:cNvGrpSpPr/>
          <p:nvPr/>
        </p:nvGrpSpPr>
        <p:grpSpPr>
          <a:xfrm>
            <a:off x="6965460" y="2491279"/>
            <a:ext cx="283519" cy="806664"/>
            <a:chOff x="587474" y="2542186"/>
            <a:chExt cx="654084" cy="2152289"/>
          </a:xfrm>
          <a:solidFill>
            <a:schemeClr val="bg1"/>
          </a:solidFill>
        </p:grpSpPr>
        <p:sp>
          <p:nvSpPr>
            <p:cNvPr id="862" name="Oval 86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63" name="Straight Connector 862"/>
            <p:cNvCxnSpPr>
              <a:stCxn id="86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4" name="Straight Connector 86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5" name="Straight Connector 86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6" name="Straight Connector 86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7" name="Straight Connector 86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6" name="Group 805"/>
          <p:cNvGrpSpPr/>
          <p:nvPr/>
        </p:nvGrpSpPr>
        <p:grpSpPr>
          <a:xfrm>
            <a:off x="4473150" y="2477491"/>
            <a:ext cx="283519" cy="806664"/>
            <a:chOff x="587474" y="2542186"/>
            <a:chExt cx="654084" cy="2152289"/>
          </a:xfrm>
          <a:solidFill>
            <a:schemeClr val="bg1"/>
          </a:solidFill>
        </p:grpSpPr>
        <p:sp>
          <p:nvSpPr>
            <p:cNvPr id="856" name="Oval 85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57" name="Straight Connector 856"/>
            <p:cNvCxnSpPr>
              <a:stCxn id="85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8" name="Straight Connector 85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9" name="Straight Connector 85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0" name="Straight Connector 85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1" name="Straight Connector 86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7" name="Group 806"/>
          <p:cNvGrpSpPr/>
          <p:nvPr/>
        </p:nvGrpSpPr>
        <p:grpSpPr>
          <a:xfrm>
            <a:off x="7327638" y="2425352"/>
            <a:ext cx="283519" cy="806664"/>
            <a:chOff x="587474" y="2542186"/>
            <a:chExt cx="654084" cy="2152289"/>
          </a:xfrm>
          <a:solidFill>
            <a:schemeClr val="bg1"/>
          </a:solidFill>
        </p:grpSpPr>
        <p:sp>
          <p:nvSpPr>
            <p:cNvPr id="850" name="Oval 84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51" name="Straight Connector 850"/>
            <p:cNvCxnSpPr>
              <a:stCxn id="85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2" name="Straight Connector 85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3" name="Straight Connector 85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4" name="Straight Connector 85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5" name="Straight Connector 85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08" name="Group 807"/>
          <p:cNvGrpSpPr/>
          <p:nvPr/>
        </p:nvGrpSpPr>
        <p:grpSpPr>
          <a:xfrm>
            <a:off x="7650010" y="2477491"/>
            <a:ext cx="283519" cy="806664"/>
            <a:chOff x="587474" y="2542186"/>
            <a:chExt cx="654084" cy="2152289"/>
          </a:xfrm>
          <a:solidFill>
            <a:schemeClr val="bg1"/>
          </a:solidFill>
        </p:grpSpPr>
        <p:sp>
          <p:nvSpPr>
            <p:cNvPr id="844" name="Oval 843"/>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45" name="Straight Connector 844"/>
            <p:cNvCxnSpPr>
              <a:stCxn id="844"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46" name="Straight Connector 845"/>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47" name="Straight Connector 846"/>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48" name="Straight Connector 847"/>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49" name="Straight Connector 848"/>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809" name="Group 808"/>
          <p:cNvGrpSpPr/>
          <p:nvPr/>
        </p:nvGrpSpPr>
        <p:grpSpPr>
          <a:xfrm>
            <a:off x="626950" y="2548647"/>
            <a:ext cx="283519" cy="806664"/>
            <a:chOff x="587474" y="2542186"/>
            <a:chExt cx="654084" cy="2152289"/>
          </a:xfrm>
          <a:solidFill>
            <a:schemeClr val="bg1"/>
          </a:solidFill>
        </p:grpSpPr>
        <p:sp>
          <p:nvSpPr>
            <p:cNvPr id="838" name="Oval 83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39" name="Straight Connector 838"/>
            <p:cNvCxnSpPr>
              <a:stCxn id="83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0" name="Straight Connector 83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1" name="Straight Connector 84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2" name="Straight Connector 84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3" name="Straight Connector 84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10" name="Group 809"/>
          <p:cNvGrpSpPr/>
          <p:nvPr/>
        </p:nvGrpSpPr>
        <p:grpSpPr>
          <a:xfrm>
            <a:off x="7981539" y="2428753"/>
            <a:ext cx="283519" cy="806664"/>
            <a:chOff x="587474" y="2542186"/>
            <a:chExt cx="654084" cy="2152289"/>
          </a:xfrm>
          <a:solidFill>
            <a:schemeClr val="bg1"/>
          </a:solidFill>
        </p:grpSpPr>
        <p:sp>
          <p:nvSpPr>
            <p:cNvPr id="832" name="Oval 83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33" name="Straight Connector 832"/>
            <p:cNvCxnSpPr>
              <a:stCxn id="83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4" name="Straight Connector 83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5" name="Straight Connector 83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6" name="Straight Connector 83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7" name="Straight Connector 83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11" name="Group 810"/>
          <p:cNvGrpSpPr/>
          <p:nvPr/>
        </p:nvGrpSpPr>
        <p:grpSpPr>
          <a:xfrm>
            <a:off x="8326684" y="2463642"/>
            <a:ext cx="283519" cy="806664"/>
            <a:chOff x="587474" y="2542186"/>
            <a:chExt cx="654084" cy="2152289"/>
          </a:xfrm>
          <a:solidFill>
            <a:schemeClr val="bg1"/>
          </a:solidFill>
        </p:grpSpPr>
        <p:sp>
          <p:nvSpPr>
            <p:cNvPr id="826" name="Oval 82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27" name="Straight Connector 826"/>
            <p:cNvCxnSpPr>
              <a:stCxn id="82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8" name="Straight Connector 82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9" name="Straight Connector 82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0" name="Straight Connector 82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1" name="Straight Connector 83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12" name="Group 811"/>
          <p:cNvGrpSpPr/>
          <p:nvPr/>
        </p:nvGrpSpPr>
        <p:grpSpPr>
          <a:xfrm>
            <a:off x="284698" y="2502218"/>
            <a:ext cx="283519" cy="806664"/>
            <a:chOff x="587474" y="2542186"/>
            <a:chExt cx="654084" cy="2152289"/>
          </a:xfrm>
          <a:solidFill>
            <a:schemeClr val="bg1"/>
          </a:solidFill>
        </p:grpSpPr>
        <p:sp>
          <p:nvSpPr>
            <p:cNvPr id="820" name="Oval 81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21" name="Straight Connector 820"/>
            <p:cNvCxnSpPr>
              <a:stCxn id="82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2" name="Straight Connector 82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3" name="Straight Connector 82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4" name="Straight Connector 82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5" name="Straight Connector 82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13" name="Group 812"/>
          <p:cNvGrpSpPr/>
          <p:nvPr/>
        </p:nvGrpSpPr>
        <p:grpSpPr>
          <a:xfrm>
            <a:off x="8629341" y="2395362"/>
            <a:ext cx="283519" cy="806664"/>
            <a:chOff x="587474" y="2542186"/>
            <a:chExt cx="654084" cy="2152289"/>
          </a:xfrm>
          <a:solidFill>
            <a:schemeClr val="bg1"/>
          </a:solidFill>
        </p:grpSpPr>
        <p:sp>
          <p:nvSpPr>
            <p:cNvPr id="814" name="Oval 81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15" name="Straight Connector 814"/>
            <p:cNvCxnSpPr>
              <a:stCxn id="81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6" name="Straight Connector 81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7" name="Straight Connector 81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8" name="Straight Connector 81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9" name="Straight Connector 81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65" name="Group 964"/>
          <p:cNvGrpSpPr/>
          <p:nvPr/>
        </p:nvGrpSpPr>
        <p:grpSpPr>
          <a:xfrm>
            <a:off x="1188011" y="3351442"/>
            <a:ext cx="283519" cy="806664"/>
            <a:chOff x="587474" y="2542186"/>
            <a:chExt cx="654084" cy="2152289"/>
          </a:xfrm>
          <a:solidFill>
            <a:schemeClr val="bg1"/>
          </a:solidFill>
        </p:grpSpPr>
        <p:sp>
          <p:nvSpPr>
            <p:cNvPr id="1134" name="Oval 113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35" name="Straight Connector 1134"/>
            <p:cNvCxnSpPr>
              <a:stCxn id="113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6" name="Straight Connector 113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7" name="Straight Connector 113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8" name="Straight Connector 113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9" name="Straight Connector 113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66" name="Group 965"/>
          <p:cNvGrpSpPr/>
          <p:nvPr/>
        </p:nvGrpSpPr>
        <p:grpSpPr>
          <a:xfrm>
            <a:off x="2315581" y="3384833"/>
            <a:ext cx="283519" cy="806664"/>
            <a:chOff x="587474" y="2542186"/>
            <a:chExt cx="654084" cy="2152289"/>
          </a:xfrm>
          <a:solidFill>
            <a:schemeClr val="bg1"/>
          </a:solidFill>
        </p:grpSpPr>
        <p:sp>
          <p:nvSpPr>
            <p:cNvPr id="1128" name="Oval 1127"/>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29" name="Straight Connector 1128"/>
            <p:cNvCxnSpPr>
              <a:stCxn id="1128"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30" name="Straight Connector 1129"/>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31" name="Straight Connector 1130"/>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32" name="Straight Connector 1131"/>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33" name="Straight Connector 1132"/>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967" name="Group 966"/>
          <p:cNvGrpSpPr/>
          <p:nvPr/>
        </p:nvGrpSpPr>
        <p:grpSpPr>
          <a:xfrm>
            <a:off x="1582114" y="3377512"/>
            <a:ext cx="283519" cy="806664"/>
            <a:chOff x="587474" y="2542186"/>
            <a:chExt cx="654084" cy="2152289"/>
          </a:xfrm>
          <a:solidFill>
            <a:schemeClr val="bg1"/>
          </a:solidFill>
        </p:grpSpPr>
        <p:sp>
          <p:nvSpPr>
            <p:cNvPr id="1122" name="Oval 112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23" name="Straight Connector 1122"/>
            <p:cNvCxnSpPr>
              <a:stCxn id="112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24" name="Straight Connector 112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25" name="Straight Connector 112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26" name="Straight Connector 112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27" name="Straight Connector 112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68" name="Group 967"/>
          <p:cNvGrpSpPr/>
          <p:nvPr/>
        </p:nvGrpSpPr>
        <p:grpSpPr>
          <a:xfrm>
            <a:off x="1952329" y="3454353"/>
            <a:ext cx="283519" cy="806664"/>
            <a:chOff x="587474" y="2542186"/>
            <a:chExt cx="654084" cy="2152289"/>
          </a:xfrm>
          <a:solidFill>
            <a:schemeClr val="bg1"/>
          </a:solidFill>
        </p:grpSpPr>
        <p:sp>
          <p:nvSpPr>
            <p:cNvPr id="1116" name="Oval 111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17" name="Straight Connector 1116"/>
            <p:cNvCxnSpPr>
              <a:stCxn id="111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8" name="Straight Connector 111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9" name="Straight Connector 111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20" name="Straight Connector 111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21" name="Straight Connector 112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69" name="Group 968"/>
          <p:cNvGrpSpPr/>
          <p:nvPr/>
        </p:nvGrpSpPr>
        <p:grpSpPr>
          <a:xfrm>
            <a:off x="2655366" y="3419722"/>
            <a:ext cx="283519" cy="806664"/>
            <a:chOff x="587474" y="2542186"/>
            <a:chExt cx="654084" cy="2152289"/>
          </a:xfrm>
          <a:solidFill>
            <a:schemeClr val="bg1"/>
          </a:solidFill>
        </p:grpSpPr>
        <p:sp>
          <p:nvSpPr>
            <p:cNvPr id="1110" name="Oval 110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11" name="Straight Connector 1110"/>
            <p:cNvCxnSpPr>
              <a:stCxn id="111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2" name="Straight Connector 111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3" name="Straight Connector 111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4" name="Straight Connector 111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5" name="Straight Connector 111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0" name="Group 969"/>
          <p:cNvGrpSpPr/>
          <p:nvPr/>
        </p:nvGrpSpPr>
        <p:grpSpPr>
          <a:xfrm>
            <a:off x="2971279" y="3360455"/>
            <a:ext cx="283519" cy="806664"/>
            <a:chOff x="587474" y="2542186"/>
            <a:chExt cx="654084" cy="2152289"/>
          </a:xfrm>
          <a:solidFill>
            <a:schemeClr val="bg1"/>
          </a:solidFill>
        </p:grpSpPr>
        <p:sp>
          <p:nvSpPr>
            <p:cNvPr id="1104" name="Oval 110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05" name="Straight Connector 1104"/>
            <p:cNvCxnSpPr>
              <a:stCxn id="110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6" name="Straight Connector 110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7" name="Straight Connector 110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8" name="Straight Connector 110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9" name="Straight Connector 110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1" name="Group 970"/>
          <p:cNvGrpSpPr/>
          <p:nvPr/>
        </p:nvGrpSpPr>
        <p:grpSpPr>
          <a:xfrm>
            <a:off x="3340537" y="3402213"/>
            <a:ext cx="283519" cy="806664"/>
            <a:chOff x="587474" y="2542186"/>
            <a:chExt cx="654084" cy="2152289"/>
          </a:xfrm>
          <a:solidFill>
            <a:schemeClr val="bg1"/>
          </a:solidFill>
        </p:grpSpPr>
        <p:sp>
          <p:nvSpPr>
            <p:cNvPr id="1098" name="Oval 1097"/>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99" name="Straight Connector 1098"/>
            <p:cNvCxnSpPr>
              <a:stCxn id="1098"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00" name="Straight Connector 1099"/>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01" name="Straight Connector 1100"/>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02" name="Straight Connector 1101"/>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03" name="Straight Connector 1102"/>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972" name="Group 971"/>
          <p:cNvGrpSpPr/>
          <p:nvPr/>
        </p:nvGrpSpPr>
        <p:grpSpPr>
          <a:xfrm>
            <a:off x="848227" y="3433571"/>
            <a:ext cx="283519" cy="806664"/>
            <a:chOff x="587474" y="2542186"/>
            <a:chExt cx="654084" cy="2152289"/>
          </a:xfrm>
          <a:solidFill>
            <a:schemeClr val="bg1"/>
          </a:solidFill>
        </p:grpSpPr>
        <p:sp>
          <p:nvSpPr>
            <p:cNvPr id="1092" name="Oval 1091"/>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93" name="Straight Connector 1092"/>
            <p:cNvCxnSpPr>
              <a:stCxn id="1092"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94" name="Straight Connector 1093"/>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95" name="Straight Connector 1094"/>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96" name="Straight Connector 1095"/>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97" name="Straight Connector 1096"/>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973" name="Group 972"/>
          <p:cNvGrpSpPr/>
          <p:nvPr/>
        </p:nvGrpSpPr>
        <p:grpSpPr>
          <a:xfrm>
            <a:off x="3702716" y="3381432"/>
            <a:ext cx="283519" cy="806664"/>
            <a:chOff x="587474" y="2542186"/>
            <a:chExt cx="654084" cy="2152289"/>
          </a:xfrm>
          <a:solidFill>
            <a:schemeClr val="bg1"/>
          </a:solidFill>
        </p:grpSpPr>
        <p:sp>
          <p:nvSpPr>
            <p:cNvPr id="1086" name="Oval 108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87" name="Straight Connector 1086"/>
            <p:cNvCxnSpPr>
              <a:stCxn id="108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88" name="Straight Connector 108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89" name="Straight Connector 108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90" name="Straight Connector 108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91" name="Straight Connector 109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4" name="Group 973"/>
          <p:cNvGrpSpPr/>
          <p:nvPr/>
        </p:nvGrpSpPr>
        <p:grpSpPr>
          <a:xfrm>
            <a:off x="4025087" y="3433571"/>
            <a:ext cx="283519" cy="806664"/>
            <a:chOff x="587474" y="2542186"/>
            <a:chExt cx="654084" cy="2152289"/>
          </a:xfrm>
          <a:solidFill>
            <a:schemeClr val="bg1"/>
          </a:solidFill>
        </p:grpSpPr>
        <p:sp>
          <p:nvSpPr>
            <p:cNvPr id="1080" name="Oval 107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81" name="Straight Connector 1080"/>
            <p:cNvCxnSpPr>
              <a:stCxn id="108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82" name="Straight Connector 108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83" name="Straight Connector 108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84" name="Straight Connector 108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85" name="Straight Connector 108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5" name="Group 974"/>
          <p:cNvGrpSpPr/>
          <p:nvPr/>
        </p:nvGrpSpPr>
        <p:grpSpPr>
          <a:xfrm>
            <a:off x="4736792" y="3351442"/>
            <a:ext cx="283519" cy="806664"/>
            <a:chOff x="587474" y="2542186"/>
            <a:chExt cx="654084" cy="2152289"/>
          </a:xfrm>
          <a:solidFill>
            <a:schemeClr val="bg1"/>
          </a:solidFill>
        </p:grpSpPr>
        <p:sp>
          <p:nvSpPr>
            <p:cNvPr id="1074" name="Oval 1073"/>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75" name="Straight Connector 1074"/>
            <p:cNvCxnSpPr>
              <a:stCxn id="1074"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76" name="Straight Connector 1075"/>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77" name="Straight Connector 1076"/>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78" name="Straight Connector 1077"/>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79" name="Straight Connector 1078"/>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976" name="Group 975"/>
          <p:cNvGrpSpPr/>
          <p:nvPr/>
        </p:nvGrpSpPr>
        <p:grpSpPr>
          <a:xfrm>
            <a:off x="5864362" y="3384833"/>
            <a:ext cx="283519" cy="806664"/>
            <a:chOff x="587474" y="2542186"/>
            <a:chExt cx="654084" cy="2152289"/>
          </a:xfrm>
          <a:solidFill>
            <a:schemeClr val="bg1"/>
          </a:solidFill>
        </p:grpSpPr>
        <p:sp>
          <p:nvSpPr>
            <p:cNvPr id="1068" name="Oval 106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69" name="Straight Connector 1068"/>
            <p:cNvCxnSpPr>
              <a:stCxn id="106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70" name="Straight Connector 106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71" name="Straight Connector 107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72" name="Straight Connector 107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73" name="Straight Connector 107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7" name="Group 976"/>
          <p:cNvGrpSpPr/>
          <p:nvPr/>
        </p:nvGrpSpPr>
        <p:grpSpPr>
          <a:xfrm>
            <a:off x="5130895" y="3377512"/>
            <a:ext cx="283519" cy="806664"/>
            <a:chOff x="587474" y="2542186"/>
            <a:chExt cx="654084" cy="2152289"/>
          </a:xfrm>
          <a:solidFill>
            <a:schemeClr val="bg1"/>
          </a:solidFill>
        </p:grpSpPr>
        <p:sp>
          <p:nvSpPr>
            <p:cNvPr id="1062" name="Oval 106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63" name="Straight Connector 1062"/>
            <p:cNvCxnSpPr>
              <a:stCxn id="106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4" name="Straight Connector 106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5" name="Straight Connector 106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6" name="Straight Connector 106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7" name="Straight Connector 106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8" name="Group 977"/>
          <p:cNvGrpSpPr/>
          <p:nvPr/>
        </p:nvGrpSpPr>
        <p:grpSpPr>
          <a:xfrm>
            <a:off x="5501110" y="3454353"/>
            <a:ext cx="283519" cy="806664"/>
            <a:chOff x="587474" y="2542186"/>
            <a:chExt cx="654084" cy="2152289"/>
          </a:xfrm>
          <a:solidFill>
            <a:schemeClr val="bg1"/>
          </a:solidFill>
        </p:grpSpPr>
        <p:sp>
          <p:nvSpPr>
            <p:cNvPr id="1056" name="Oval 1055"/>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57" name="Straight Connector 1056"/>
            <p:cNvCxnSpPr>
              <a:stCxn id="1056"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58" name="Straight Connector 1057"/>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59" name="Straight Connector 1058"/>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60" name="Straight Connector 1059"/>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61" name="Straight Connector 1060"/>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979" name="Group 978"/>
          <p:cNvGrpSpPr/>
          <p:nvPr/>
        </p:nvGrpSpPr>
        <p:grpSpPr>
          <a:xfrm>
            <a:off x="6204146" y="3442295"/>
            <a:ext cx="283519" cy="806664"/>
            <a:chOff x="587474" y="2542186"/>
            <a:chExt cx="654084" cy="2152289"/>
          </a:xfrm>
          <a:solidFill>
            <a:schemeClr val="bg1"/>
          </a:solidFill>
        </p:grpSpPr>
        <p:sp>
          <p:nvSpPr>
            <p:cNvPr id="1050" name="Oval 104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51" name="Straight Connector 1050"/>
            <p:cNvCxnSpPr>
              <a:stCxn id="105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52" name="Straight Connector 105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53" name="Straight Connector 105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54" name="Straight Connector 105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55" name="Straight Connector 105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0" name="Group 979"/>
          <p:cNvGrpSpPr/>
          <p:nvPr/>
        </p:nvGrpSpPr>
        <p:grpSpPr>
          <a:xfrm>
            <a:off x="6520059" y="3360455"/>
            <a:ext cx="283519" cy="806664"/>
            <a:chOff x="587474" y="2542186"/>
            <a:chExt cx="654084" cy="2152289"/>
          </a:xfrm>
          <a:solidFill>
            <a:schemeClr val="bg1"/>
          </a:solidFill>
        </p:grpSpPr>
        <p:sp>
          <p:nvSpPr>
            <p:cNvPr id="1044" name="Oval 104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45" name="Straight Connector 1044"/>
            <p:cNvCxnSpPr>
              <a:stCxn id="104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6" name="Straight Connector 104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7" name="Straight Connector 104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8" name="Straight Connector 104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9" name="Straight Connector 104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1" name="Group 980"/>
          <p:cNvGrpSpPr/>
          <p:nvPr/>
        </p:nvGrpSpPr>
        <p:grpSpPr>
          <a:xfrm>
            <a:off x="6889318" y="3447359"/>
            <a:ext cx="283519" cy="806664"/>
            <a:chOff x="587474" y="2542186"/>
            <a:chExt cx="654084" cy="2152289"/>
          </a:xfrm>
          <a:solidFill>
            <a:schemeClr val="bg1"/>
          </a:solidFill>
        </p:grpSpPr>
        <p:sp>
          <p:nvSpPr>
            <p:cNvPr id="1038" name="Oval 103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39" name="Straight Connector 1038"/>
            <p:cNvCxnSpPr>
              <a:stCxn id="103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0" name="Straight Connector 103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1" name="Straight Connector 104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2" name="Straight Connector 104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3" name="Straight Connector 104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2" name="Group 981"/>
          <p:cNvGrpSpPr/>
          <p:nvPr/>
        </p:nvGrpSpPr>
        <p:grpSpPr>
          <a:xfrm>
            <a:off x="4397008" y="3433571"/>
            <a:ext cx="283519" cy="806664"/>
            <a:chOff x="587474" y="2542186"/>
            <a:chExt cx="654084" cy="2152289"/>
          </a:xfrm>
          <a:solidFill>
            <a:schemeClr val="bg1"/>
          </a:solidFill>
        </p:grpSpPr>
        <p:sp>
          <p:nvSpPr>
            <p:cNvPr id="1032" name="Oval 103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33" name="Straight Connector 1032"/>
            <p:cNvCxnSpPr>
              <a:stCxn id="103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34" name="Straight Connector 103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35" name="Straight Connector 103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36" name="Straight Connector 103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37" name="Straight Connector 103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3" name="Group 982"/>
          <p:cNvGrpSpPr/>
          <p:nvPr/>
        </p:nvGrpSpPr>
        <p:grpSpPr>
          <a:xfrm>
            <a:off x="7251496" y="3381432"/>
            <a:ext cx="283519" cy="806664"/>
            <a:chOff x="587474" y="2542186"/>
            <a:chExt cx="654084" cy="2152289"/>
          </a:xfrm>
          <a:solidFill>
            <a:schemeClr val="bg1"/>
          </a:solidFill>
        </p:grpSpPr>
        <p:sp>
          <p:nvSpPr>
            <p:cNvPr id="1026" name="Oval 1025"/>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27" name="Straight Connector 1026"/>
            <p:cNvCxnSpPr>
              <a:stCxn id="1026"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28" name="Straight Connector 1027"/>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29" name="Straight Connector 1028"/>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30" name="Straight Connector 1029"/>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31" name="Straight Connector 1030"/>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984" name="Group 983"/>
          <p:cNvGrpSpPr/>
          <p:nvPr/>
        </p:nvGrpSpPr>
        <p:grpSpPr>
          <a:xfrm>
            <a:off x="7573868" y="3433571"/>
            <a:ext cx="283519" cy="806664"/>
            <a:chOff x="587474" y="2542186"/>
            <a:chExt cx="654084" cy="2152289"/>
          </a:xfrm>
          <a:solidFill>
            <a:schemeClr val="bg1"/>
          </a:solidFill>
        </p:grpSpPr>
        <p:sp>
          <p:nvSpPr>
            <p:cNvPr id="1020" name="Oval 101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21" name="Straight Connector 1020"/>
            <p:cNvCxnSpPr>
              <a:stCxn id="102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2" name="Straight Connector 102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3" name="Straight Connector 102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4" name="Straight Connector 102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5" name="Straight Connector 102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5" name="Group 984"/>
          <p:cNvGrpSpPr/>
          <p:nvPr/>
        </p:nvGrpSpPr>
        <p:grpSpPr>
          <a:xfrm>
            <a:off x="550808" y="3504727"/>
            <a:ext cx="283519" cy="806664"/>
            <a:chOff x="587474" y="2542186"/>
            <a:chExt cx="654084" cy="2152289"/>
          </a:xfrm>
          <a:solidFill>
            <a:schemeClr val="bg1"/>
          </a:solidFill>
        </p:grpSpPr>
        <p:sp>
          <p:nvSpPr>
            <p:cNvPr id="1014" name="Oval 1013"/>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15" name="Straight Connector 1014"/>
            <p:cNvCxnSpPr>
              <a:stCxn id="1014"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16" name="Straight Connector 1015"/>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17" name="Straight Connector 1016"/>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18" name="Straight Connector 1017"/>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19" name="Straight Connector 1018"/>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986" name="Group 985"/>
          <p:cNvGrpSpPr/>
          <p:nvPr/>
        </p:nvGrpSpPr>
        <p:grpSpPr>
          <a:xfrm>
            <a:off x="7905397" y="3384833"/>
            <a:ext cx="283519" cy="806664"/>
            <a:chOff x="587474" y="2542186"/>
            <a:chExt cx="654084" cy="2152289"/>
          </a:xfrm>
          <a:solidFill>
            <a:schemeClr val="bg1"/>
          </a:solidFill>
        </p:grpSpPr>
        <p:sp>
          <p:nvSpPr>
            <p:cNvPr id="1008" name="Oval 100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09" name="Straight Connector 1008"/>
            <p:cNvCxnSpPr>
              <a:stCxn id="100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0" name="Straight Connector 100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1" name="Straight Connector 101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2" name="Straight Connector 101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3" name="Straight Connector 101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7" name="Group 986"/>
          <p:cNvGrpSpPr/>
          <p:nvPr/>
        </p:nvGrpSpPr>
        <p:grpSpPr>
          <a:xfrm>
            <a:off x="8250542" y="3419722"/>
            <a:ext cx="283519" cy="806664"/>
            <a:chOff x="587474" y="2542186"/>
            <a:chExt cx="654084" cy="2152289"/>
          </a:xfrm>
          <a:solidFill>
            <a:schemeClr val="bg1"/>
          </a:solidFill>
        </p:grpSpPr>
        <p:sp>
          <p:nvSpPr>
            <p:cNvPr id="1002" name="Oval 100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003" name="Straight Connector 1002"/>
            <p:cNvCxnSpPr>
              <a:stCxn id="100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4" name="Straight Connector 100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5" name="Straight Connector 100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6" name="Straight Connector 100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7" name="Straight Connector 100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8" name="Group 987"/>
          <p:cNvGrpSpPr/>
          <p:nvPr/>
        </p:nvGrpSpPr>
        <p:grpSpPr>
          <a:xfrm>
            <a:off x="208556" y="3458298"/>
            <a:ext cx="283519" cy="806664"/>
            <a:chOff x="587474" y="2542186"/>
            <a:chExt cx="654084" cy="2152289"/>
          </a:xfrm>
          <a:solidFill>
            <a:schemeClr val="bg1"/>
          </a:solidFill>
        </p:grpSpPr>
        <p:sp>
          <p:nvSpPr>
            <p:cNvPr id="996" name="Oval 99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97" name="Straight Connector 996"/>
            <p:cNvCxnSpPr>
              <a:stCxn id="99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98" name="Straight Connector 99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99" name="Straight Connector 99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0" name="Straight Connector 99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1" name="Straight Connector 100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89" name="Group 988"/>
          <p:cNvGrpSpPr/>
          <p:nvPr/>
        </p:nvGrpSpPr>
        <p:grpSpPr>
          <a:xfrm>
            <a:off x="8553199" y="3351442"/>
            <a:ext cx="283519" cy="806664"/>
            <a:chOff x="587474" y="2542186"/>
            <a:chExt cx="654084" cy="2152289"/>
          </a:xfrm>
          <a:solidFill>
            <a:schemeClr val="bg1"/>
          </a:solidFill>
        </p:grpSpPr>
        <p:sp>
          <p:nvSpPr>
            <p:cNvPr id="990" name="Oval 989"/>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991" name="Straight Connector 990"/>
            <p:cNvCxnSpPr>
              <a:stCxn id="990"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92" name="Straight Connector 991"/>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93" name="Straight Connector 992"/>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94" name="Straight Connector 993"/>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95" name="Straight Connector 994"/>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141" name="Group 1140"/>
          <p:cNvGrpSpPr/>
          <p:nvPr/>
        </p:nvGrpSpPr>
        <p:grpSpPr>
          <a:xfrm>
            <a:off x="1214666" y="4420878"/>
            <a:ext cx="283519" cy="806664"/>
            <a:chOff x="587474" y="2542186"/>
            <a:chExt cx="654084" cy="2152289"/>
          </a:xfrm>
          <a:solidFill>
            <a:schemeClr val="bg1"/>
          </a:solidFill>
        </p:grpSpPr>
        <p:sp>
          <p:nvSpPr>
            <p:cNvPr id="1310" name="Oval 130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311" name="Straight Connector 1310"/>
            <p:cNvCxnSpPr>
              <a:stCxn id="131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12" name="Straight Connector 131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13" name="Straight Connector 131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14" name="Straight Connector 131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15" name="Straight Connector 131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42" name="Group 1141"/>
          <p:cNvGrpSpPr/>
          <p:nvPr/>
        </p:nvGrpSpPr>
        <p:grpSpPr>
          <a:xfrm>
            <a:off x="2342236" y="4454269"/>
            <a:ext cx="283519" cy="806664"/>
            <a:chOff x="587474" y="2542186"/>
            <a:chExt cx="654084" cy="2152289"/>
          </a:xfrm>
          <a:solidFill>
            <a:schemeClr val="bg1"/>
          </a:solidFill>
        </p:grpSpPr>
        <p:sp>
          <p:nvSpPr>
            <p:cNvPr id="1304" name="Oval 130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305" name="Straight Connector 1304"/>
            <p:cNvCxnSpPr>
              <a:stCxn id="130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06" name="Straight Connector 130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07" name="Straight Connector 130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08" name="Straight Connector 130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09" name="Straight Connector 130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43" name="Group 1142"/>
          <p:cNvGrpSpPr/>
          <p:nvPr/>
        </p:nvGrpSpPr>
        <p:grpSpPr>
          <a:xfrm>
            <a:off x="1608769" y="4446948"/>
            <a:ext cx="283519" cy="806664"/>
            <a:chOff x="587474" y="2542186"/>
            <a:chExt cx="654084" cy="2152289"/>
          </a:xfrm>
          <a:solidFill>
            <a:schemeClr val="bg1"/>
          </a:solidFill>
        </p:grpSpPr>
        <p:sp>
          <p:nvSpPr>
            <p:cNvPr id="1298" name="Oval 1297"/>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99" name="Straight Connector 1298"/>
            <p:cNvCxnSpPr>
              <a:stCxn id="1298"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00" name="Straight Connector 1299"/>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01" name="Straight Connector 1300"/>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02" name="Straight Connector 1301"/>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03" name="Straight Connector 1302"/>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144" name="Group 1143"/>
          <p:cNvGrpSpPr/>
          <p:nvPr/>
        </p:nvGrpSpPr>
        <p:grpSpPr>
          <a:xfrm>
            <a:off x="1978984" y="4523789"/>
            <a:ext cx="283519" cy="806664"/>
            <a:chOff x="587474" y="2542186"/>
            <a:chExt cx="654084" cy="2152289"/>
          </a:xfrm>
          <a:solidFill>
            <a:schemeClr val="bg1"/>
          </a:solidFill>
        </p:grpSpPr>
        <p:sp>
          <p:nvSpPr>
            <p:cNvPr id="1292" name="Oval 129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93" name="Straight Connector 1292"/>
            <p:cNvCxnSpPr>
              <a:stCxn id="129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94" name="Straight Connector 129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95" name="Straight Connector 129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96" name="Straight Connector 129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97" name="Straight Connector 129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45" name="Group 1144"/>
          <p:cNvGrpSpPr/>
          <p:nvPr/>
        </p:nvGrpSpPr>
        <p:grpSpPr>
          <a:xfrm>
            <a:off x="2682021" y="4489158"/>
            <a:ext cx="283519" cy="806664"/>
            <a:chOff x="587474" y="2542186"/>
            <a:chExt cx="654084" cy="2152289"/>
          </a:xfrm>
          <a:solidFill>
            <a:schemeClr val="bg1"/>
          </a:solidFill>
        </p:grpSpPr>
        <p:sp>
          <p:nvSpPr>
            <p:cNvPr id="1286" name="Oval 1285"/>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87" name="Straight Connector 1286"/>
            <p:cNvCxnSpPr>
              <a:stCxn id="1286"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88" name="Straight Connector 1287"/>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89" name="Straight Connector 1288"/>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90" name="Straight Connector 1289"/>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91" name="Straight Connector 1290"/>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146" name="Group 1145"/>
          <p:cNvGrpSpPr/>
          <p:nvPr/>
        </p:nvGrpSpPr>
        <p:grpSpPr>
          <a:xfrm>
            <a:off x="2997934" y="4429891"/>
            <a:ext cx="283519" cy="806664"/>
            <a:chOff x="587474" y="2542186"/>
            <a:chExt cx="654084" cy="2152289"/>
          </a:xfrm>
          <a:solidFill>
            <a:schemeClr val="bg1"/>
          </a:solidFill>
        </p:grpSpPr>
        <p:sp>
          <p:nvSpPr>
            <p:cNvPr id="1280" name="Oval 127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81" name="Straight Connector 1280"/>
            <p:cNvCxnSpPr>
              <a:stCxn id="128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82" name="Straight Connector 128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83" name="Straight Connector 128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84" name="Straight Connector 128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85" name="Straight Connector 128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47" name="Group 1146"/>
          <p:cNvGrpSpPr/>
          <p:nvPr/>
        </p:nvGrpSpPr>
        <p:grpSpPr>
          <a:xfrm>
            <a:off x="3367192" y="4471649"/>
            <a:ext cx="283519" cy="806664"/>
            <a:chOff x="587474" y="2542186"/>
            <a:chExt cx="654084" cy="2152289"/>
          </a:xfrm>
          <a:solidFill>
            <a:schemeClr val="bg1"/>
          </a:solidFill>
        </p:grpSpPr>
        <p:sp>
          <p:nvSpPr>
            <p:cNvPr id="1274" name="Oval 127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75" name="Straight Connector 1274"/>
            <p:cNvCxnSpPr>
              <a:stCxn id="127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6" name="Straight Connector 127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7" name="Straight Connector 127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8" name="Straight Connector 127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9" name="Straight Connector 127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48" name="Group 1147"/>
          <p:cNvGrpSpPr/>
          <p:nvPr/>
        </p:nvGrpSpPr>
        <p:grpSpPr>
          <a:xfrm>
            <a:off x="874882" y="4503007"/>
            <a:ext cx="283519" cy="806664"/>
            <a:chOff x="587474" y="2542186"/>
            <a:chExt cx="654084" cy="2152289"/>
          </a:xfrm>
          <a:solidFill>
            <a:schemeClr val="bg1"/>
          </a:solidFill>
        </p:grpSpPr>
        <p:sp>
          <p:nvSpPr>
            <p:cNvPr id="1268" name="Oval 126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69" name="Straight Connector 1268"/>
            <p:cNvCxnSpPr>
              <a:stCxn id="126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0" name="Straight Connector 126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1" name="Straight Connector 127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2" name="Straight Connector 127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3" name="Straight Connector 127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49" name="Group 1148"/>
          <p:cNvGrpSpPr/>
          <p:nvPr/>
        </p:nvGrpSpPr>
        <p:grpSpPr>
          <a:xfrm>
            <a:off x="3729371" y="4450868"/>
            <a:ext cx="283519" cy="806664"/>
            <a:chOff x="587474" y="2542186"/>
            <a:chExt cx="654084" cy="2152289"/>
          </a:xfrm>
          <a:solidFill>
            <a:schemeClr val="bg1"/>
          </a:solidFill>
        </p:grpSpPr>
        <p:sp>
          <p:nvSpPr>
            <p:cNvPr id="1262" name="Oval 126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63" name="Straight Connector 1262"/>
            <p:cNvCxnSpPr>
              <a:stCxn id="126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64" name="Straight Connector 126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65" name="Straight Connector 126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66" name="Straight Connector 126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67" name="Straight Connector 126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50" name="Group 1149"/>
          <p:cNvGrpSpPr/>
          <p:nvPr/>
        </p:nvGrpSpPr>
        <p:grpSpPr>
          <a:xfrm>
            <a:off x="4051742" y="4503007"/>
            <a:ext cx="283519" cy="806664"/>
            <a:chOff x="587474" y="2542186"/>
            <a:chExt cx="654084" cy="2152289"/>
          </a:xfrm>
          <a:solidFill>
            <a:schemeClr val="bg1"/>
          </a:solidFill>
        </p:grpSpPr>
        <p:sp>
          <p:nvSpPr>
            <p:cNvPr id="1256" name="Oval 125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57" name="Straight Connector 1256"/>
            <p:cNvCxnSpPr>
              <a:stCxn id="125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58" name="Straight Connector 125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59" name="Straight Connector 125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60" name="Straight Connector 125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61" name="Straight Connector 126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51" name="Group 1150"/>
          <p:cNvGrpSpPr/>
          <p:nvPr/>
        </p:nvGrpSpPr>
        <p:grpSpPr>
          <a:xfrm>
            <a:off x="4763447" y="4420878"/>
            <a:ext cx="283519" cy="806664"/>
            <a:chOff x="587474" y="2542186"/>
            <a:chExt cx="654084" cy="2152289"/>
          </a:xfrm>
          <a:solidFill>
            <a:schemeClr val="bg1"/>
          </a:solidFill>
        </p:grpSpPr>
        <p:sp>
          <p:nvSpPr>
            <p:cNvPr id="1250" name="Oval 124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51" name="Straight Connector 1250"/>
            <p:cNvCxnSpPr>
              <a:stCxn id="125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52" name="Straight Connector 125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53" name="Straight Connector 125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54" name="Straight Connector 125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55" name="Straight Connector 125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52" name="Group 1151"/>
          <p:cNvGrpSpPr/>
          <p:nvPr/>
        </p:nvGrpSpPr>
        <p:grpSpPr>
          <a:xfrm>
            <a:off x="5891017" y="4454269"/>
            <a:ext cx="283519" cy="806664"/>
            <a:chOff x="587474" y="2542186"/>
            <a:chExt cx="654084" cy="2152289"/>
          </a:xfrm>
          <a:solidFill>
            <a:schemeClr val="bg1"/>
          </a:solidFill>
        </p:grpSpPr>
        <p:sp>
          <p:nvSpPr>
            <p:cNvPr id="1244" name="Oval 124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45" name="Straight Connector 1244"/>
            <p:cNvCxnSpPr>
              <a:stCxn id="124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6" name="Straight Connector 124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7" name="Straight Connector 124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8" name="Straight Connector 124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9" name="Straight Connector 124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53" name="Group 1152"/>
          <p:cNvGrpSpPr/>
          <p:nvPr/>
        </p:nvGrpSpPr>
        <p:grpSpPr>
          <a:xfrm>
            <a:off x="5157550" y="4446948"/>
            <a:ext cx="283519" cy="806664"/>
            <a:chOff x="587474" y="2542186"/>
            <a:chExt cx="654084" cy="2152289"/>
          </a:xfrm>
          <a:solidFill>
            <a:schemeClr val="bg1"/>
          </a:solidFill>
        </p:grpSpPr>
        <p:sp>
          <p:nvSpPr>
            <p:cNvPr id="1238" name="Oval 123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39" name="Straight Connector 1238"/>
            <p:cNvCxnSpPr>
              <a:stCxn id="123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0" name="Straight Connector 123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1" name="Straight Connector 124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2" name="Straight Connector 124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3" name="Straight Connector 124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54" name="Group 1153"/>
          <p:cNvGrpSpPr/>
          <p:nvPr/>
        </p:nvGrpSpPr>
        <p:grpSpPr>
          <a:xfrm>
            <a:off x="5527765" y="4523789"/>
            <a:ext cx="283519" cy="806664"/>
            <a:chOff x="587474" y="2542186"/>
            <a:chExt cx="654084" cy="2152289"/>
          </a:xfrm>
          <a:solidFill>
            <a:schemeClr val="bg1"/>
          </a:solidFill>
        </p:grpSpPr>
        <p:sp>
          <p:nvSpPr>
            <p:cNvPr id="1232" name="Oval 123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33" name="Straight Connector 1232"/>
            <p:cNvCxnSpPr>
              <a:stCxn id="123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4" name="Straight Connector 123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5" name="Straight Connector 123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6" name="Straight Connector 123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7" name="Straight Connector 123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55" name="Group 1154"/>
          <p:cNvGrpSpPr/>
          <p:nvPr/>
        </p:nvGrpSpPr>
        <p:grpSpPr>
          <a:xfrm>
            <a:off x="6230801" y="4511731"/>
            <a:ext cx="283519" cy="806664"/>
            <a:chOff x="587474" y="2542186"/>
            <a:chExt cx="654084" cy="2152289"/>
          </a:xfrm>
          <a:solidFill>
            <a:schemeClr val="bg1"/>
          </a:solidFill>
        </p:grpSpPr>
        <p:sp>
          <p:nvSpPr>
            <p:cNvPr id="1226" name="Oval 1225"/>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27" name="Straight Connector 1226"/>
            <p:cNvCxnSpPr>
              <a:stCxn id="1226"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28" name="Straight Connector 1227"/>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29" name="Straight Connector 1228"/>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30" name="Straight Connector 1229"/>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31" name="Straight Connector 1230"/>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156" name="Group 1155"/>
          <p:cNvGrpSpPr/>
          <p:nvPr/>
        </p:nvGrpSpPr>
        <p:grpSpPr>
          <a:xfrm>
            <a:off x="6546714" y="4429891"/>
            <a:ext cx="283519" cy="806664"/>
            <a:chOff x="587474" y="2542186"/>
            <a:chExt cx="654084" cy="2152289"/>
          </a:xfrm>
          <a:solidFill>
            <a:schemeClr val="bg1"/>
          </a:solidFill>
        </p:grpSpPr>
        <p:sp>
          <p:nvSpPr>
            <p:cNvPr id="1220" name="Oval 1219"/>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21" name="Straight Connector 1220"/>
            <p:cNvCxnSpPr>
              <a:stCxn id="1220"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22" name="Straight Connector 1221"/>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23" name="Straight Connector 1222"/>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24" name="Straight Connector 1223"/>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25" name="Straight Connector 1224"/>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157" name="Group 1156"/>
          <p:cNvGrpSpPr/>
          <p:nvPr/>
        </p:nvGrpSpPr>
        <p:grpSpPr>
          <a:xfrm>
            <a:off x="6915973" y="4516795"/>
            <a:ext cx="283519" cy="806664"/>
            <a:chOff x="587474" y="2542186"/>
            <a:chExt cx="654084" cy="2152289"/>
          </a:xfrm>
          <a:solidFill>
            <a:schemeClr val="bg1"/>
          </a:solidFill>
        </p:grpSpPr>
        <p:sp>
          <p:nvSpPr>
            <p:cNvPr id="1214" name="Oval 1213"/>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15" name="Straight Connector 1214"/>
            <p:cNvCxnSpPr>
              <a:stCxn id="1214"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16" name="Straight Connector 1215"/>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17" name="Straight Connector 1216"/>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18" name="Straight Connector 1217"/>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19" name="Straight Connector 1218"/>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158" name="Group 1157"/>
          <p:cNvGrpSpPr/>
          <p:nvPr/>
        </p:nvGrpSpPr>
        <p:grpSpPr>
          <a:xfrm>
            <a:off x="4423663" y="4503007"/>
            <a:ext cx="283519" cy="806664"/>
            <a:chOff x="587474" y="2542186"/>
            <a:chExt cx="654084" cy="2152289"/>
          </a:xfrm>
          <a:solidFill>
            <a:schemeClr val="bg1"/>
          </a:solidFill>
        </p:grpSpPr>
        <p:sp>
          <p:nvSpPr>
            <p:cNvPr id="1208" name="Oval 1207"/>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09" name="Straight Connector 1208"/>
            <p:cNvCxnSpPr>
              <a:stCxn id="1208"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10" name="Straight Connector 1209"/>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11" name="Straight Connector 1210"/>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12" name="Straight Connector 1211"/>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13" name="Straight Connector 1212"/>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59" name="Group 1158"/>
          <p:cNvGrpSpPr/>
          <p:nvPr/>
        </p:nvGrpSpPr>
        <p:grpSpPr>
          <a:xfrm>
            <a:off x="7278151" y="4450868"/>
            <a:ext cx="283519" cy="806664"/>
            <a:chOff x="587474" y="2542186"/>
            <a:chExt cx="654084" cy="2152289"/>
          </a:xfrm>
          <a:solidFill>
            <a:schemeClr val="bg1"/>
          </a:solidFill>
        </p:grpSpPr>
        <p:sp>
          <p:nvSpPr>
            <p:cNvPr id="1202" name="Oval 120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03" name="Straight Connector 1202"/>
            <p:cNvCxnSpPr>
              <a:stCxn id="120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04" name="Straight Connector 120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05" name="Straight Connector 120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06" name="Straight Connector 120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07" name="Straight Connector 120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60" name="Group 1159"/>
          <p:cNvGrpSpPr/>
          <p:nvPr/>
        </p:nvGrpSpPr>
        <p:grpSpPr>
          <a:xfrm>
            <a:off x="7600523" y="4503007"/>
            <a:ext cx="283519" cy="806664"/>
            <a:chOff x="587474" y="2542186"/>
            <a:chExt cx="654084" cy="2152289"/>
          </a:xfrm>
          <a:solidFill>
            <a:schemeClr val="bg1"/>
          </a:solidFill>
        </p:grpSpPr>
        <p:sp>
          <p:nvSpPr>
            <p:cNvPr id="1196" name="Oval 119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97" name="Straight Connector 1196"/>
            <p:cNvCxnSpPr>
              <a:stCxn id="119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98" name="Straight Connector 119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99" name="Straight Connector 119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00" name="Straight Connector 119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01" name="Straight Connector 120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61" name="Group 1160"/>
          <p:cNvGrpSpPr/>
          <p:nvPr/>
        </p:nvGrpSpPr>
        <p:grpSpPr>
          <a:xfrm>
            <a:off x="577463" y="4574163"/>
            <a:ext cx="283519" cy="806664"/>
            <a:chOff x="587474" y="2542186"/>
            <a:chExt cx="654084" cy="2152289"/>
          </a:xfrm>
          <a:solidFill>
            <a:schemeClr val="bg1"/>
          </a:solidFill>
        </p:grpSpPr>
        <p:sp>
          <p:nvSpPr>
            <p:cNvPr id="1190" name="Oval 1189"/>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91" name="Straight Connector 1190"/>
            <p:cNvCxnSpPr>
              <a:stCxn id="1190"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92" name="Straight Connector 1191"/>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93" name="Straight Connector 1192"/>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94" name="Straight Connector 1193"/>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95" name="Straight Connector 1194"/>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62" name="Group 1161"/>
          <p:cNvGrpSpPr/>
          <p:nvPr/>
        </p:nvGrpSpPr>
        <p:grpSpPr>
          <a:xfrm>
            <a:off x="7932052" y="4454269"/>
            <a:ext cx="283519" cy="806664"/>
            <a:chOff x="587474" y="2542186"/>
            <a:chExt cx="654084" cy="2152289"/>
          </a:xfrm>
          <a:solidFill>
            <a:schemeClr val="bg1"/>
          </a:solidFill>
        </p:grpSpPr>
        <p:sp>
          <p:nvSpPr>
            <p:cNvPr id="1184" name="Oval 1183"/>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85" name="Straight Connector 1184"/>
            <p:cNvCxnSpPr>
              <a:stCxn id="1184"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86" name="Straight Connector 1185"/>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87" name="Straight Connector 1186"/>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88" name="Straight Connector 1187"/>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89" name="Straight Connector 1188"/>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63" name="Group 1162"/>
          <p:cNvGrpSpPr/>
          <p:nvPr/>
        </p:nvGrpSpPr>
        <p:grpSpPr>
          <a:xfrm>
            <a:off x="8277197" y="4489158"/>
            <a:ext cx="283519" cy="806664"/>
            <a:chOff x="587474" y="2542186"/>
            <a:chExt cx="654084" cy="2152289"/>
          </a:xfrm>
          <a:solidFill>
            <a:schemeClr val="bg1"/>
          </a:solidFill>
        </p:grpSpPr>
        <p:sp>
          <p:nvSpPr>
            <p:cNvPr id="1178" name="Oval 1177"/>
            <p:cNvSpPr/>
            <p:nvPr/>
          </p:nvSpPr>
          <p:spPr>
            <a:xfrm>
              <a:off x="587474" y="2542186"/>
              <a:ext cx="539917" cy="525632"/>
            </a:xfrm>
            <a:prstGeom prst="ellipse">
              <a:avLst/>
            </a:prstGeom>
            <a:grp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79" name="Straight Connector 1178"/>
            <p:cNvCxnSpPr>
              <a:stCxn id="1178" idx="4"/>
            </p:cNvCxnSpPr>
            <p:nvPr/>
          </p:nvCxnSpPr>
          <p:spPr>
            <a:xfrm>
              <a:off x="857433" y="3067818"/>
              <a:ext cx="0" cy="870404"/>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80" name="Straight Connector 1179"/>
            <p:cNvCxnSpPr/>
            <p:nvPr/>
          </p:nvCxnSpPr>
          <p:spPr>
            <a:xfrm flipV="1">
              <a:off x="587474" y="3938222"/>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81" name="Straight Connector 1180"/>
            <p:cNvCxnSpPr/>
            <p:nvPr/>
          </p:nvCxnSpPr>
          <p:spPr>
            <a:xfrm>
              <a:off x="870517" y="3938222"/>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82" name="Straight Connector 1181"/>
            <p:cNvCxnSpPr/>
            <p:nvPr/>
          </p:nvCxnSpPr>
          <p:spPr>
            <a:xfrm flipV="1">
              <a:off x="587474" y="3181969"/>
              <a:ext cx="269959"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83" name="Straight Connector 1182"/>
            <p:cNvCxnSpPr/>
            <p:nvPr/>
          </p:nvCxnSpPr>
          <p:spPr>
            <a:xfrm>
              <a:off x="870517" y="3181969"/>
              <a:ext cx="371041" cy="756253"/>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164" name="Group 1163"/>
          <p:cNvGrpSpPr/>
          <p:nvPr/>
        </p:nvGrpSpPr>
        <p:grpSpPr>
          <a:xfrm>
            <a:off x="235211" y="4527734"/>
            <a:ext cx="283519" cy="806664"/>
            <a:chOff x="587474" y="2542186"/>
            <a:chExt cx="654084" cy="2152289"/>
          </a:xfrm>
          <a:solidFill>
            <a:schemeClr val="bg1"/>
          </a:solidFill>
        </p:grpSpPr>
        <p:sp>
          <p:nvSpPr>
            <p:cNvPr id="1172" name="Oval 1171"/>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73" name="Straight Connector 1172"/>
            <p:cNvCxnSpPr>
              <a:stCxn id="1172"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74" name="Straight Connector 1173"/>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75" name="Straight Connector 1174"/>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76" name="Straight Connector 1175"/>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77" name="Straight Connector 1176"/>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165" name="Group 1164"/>
          <p:cNvGrpSpPr/>
          <p:nvPr/>
        </p:nvGrpSpPr>
        <p:grpSpPr>
          <a:xfrm>
            <a:off x="8579854" y="4420878"/>
            <a:ext cx="283519" cy="806664"/>
            <a:chOff x="587474" y="2542186"/>
            <a:chExt cx="654084" cy="2152289"/>
          </a:xfrm>
          <a:solidFill>
            <a:schemeClr val="bg1"/>
          </a:solidFill>
        </p:grpSpPr>
        <p:sp>
          <p:nvSpPr>
            <p:cNvPr id="1166" name="Oval 1165"/>
            <p:cNvSpPr/>
            <p:nvPr/>
          </p:nvSpPr>
          <p:spPr>
            <a:xfrm>
              <a:off x="587474" y="2542186"/>
              <a:ext cx="539917" cy="525632"/>
            </a:xfrm>
            <a:prstGeom prst="ellipse">
              <a:avLst/>
            </a:prstGeom>
            <a:grp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67" name="Straight Connector 1166"/>
            <p:cNvCxnSpPr>
              <a:stCxn id="1166" idx="4"/>
            </p:cNvCxnSpPr>
            <p:nvPr/>
          </p:nvCxnSpPr>
          <p:spPr>
            <a:xfrm>
              <a:off x="857433" y="3067818"/>
              <a:ext cx="0" cy="870404"/>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68" name="Straight Connector 1167"/>
            <p:cNvCxnSpPr/>
            <p:nvPr/>
          </p:nvCxnSpPr>
          <p:spPr>
            <a:xfrm flipV="1">
              <a:off x="587474" y="3938222"/>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69" name="Straight Connector 1168"/>
            <p:cNvCxnSpPr/>
            <p:nvPr/>
          </p:nvCxnSpPr>
          <p:spPr>
            <a:xfrm>
              <a:off x="870517" y="3938222"/>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70" name="Straight Connector 1169"/>
            <p:cNvCxnSpPr/>
            <p:nvPr/>
          </p:nvCxnSpPr>
          <p:spPr>
            <a:xfrm flipV="1">
              <a:off x="587474" y="3181969"/>
              <a:ext cx="269959"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71" name="Straight Connector 1170"/>
            <p:cNvCxnSpPr/>
            <p:nvPr/>
          </p:nvCxnSpPr>
          <p:spPr>
            <a:xfrm>
              <a:off x="870517" y="3181969"/>
              <a:ext cx="371041" cy="756253"/>
            </a:xfrm>
            <a:prstGeom prst="line">
              <a:avLst/>
            </a:prstGeom>
            <a:grpFill/>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4627445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13616</TotalTime>
  <Words>2450</Words>
  <Application>Microsoft Macintosh PowerPoint</Application>
  <PresentationFormat>On-screen Show (4:3)</PresentationFormat>
  <Paragraphs>289</Paragraphs>
  <Slides>45</Slides>
  <Notes>39</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Ilén Zazueta-Hall</dc:creator>
  <cp:lastModifiedBy>Ilén Zazueta-Hall</cp:lastModifiedBy>
  <cp:revision>80</cp:revision>
  <dcterms:created xsi:type="dcterms:W3CDTF">2011-07-16T18:28:28Z</dcterms:created>
  <dcterms:modified xsi:type="dcterms:W3CDTF">2011-07-30T04:04:59Z</dcterms:modified>
</cp:coreProperties>
</file>